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5" r:id="rId3"/>
    <p:sldId id="257" r:id="rId4"/>
    <p:sldId id="293" r:id="rId5"/>
    <p:sldId id="294" r:id="rId6"/>
    <p:sldId id="258" r:id="rId7"/>
    <p:sldId id="296" r:id="rId8"/>
    <p:sldId id="300" r:id="rId9"/>
    <p:sldId id="295" r:id="rId10"/>
    <p:sldId id="297" r:id="rId11"/>
    <p:sldId id="298" r:id="rId12"/>
    <p:sldId id="425" r:id="rId13"/>
    <p:sldId id="299" r:id="rId1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15EB39"/>
    <a:srgbClr val="000000"/>
    <a:srgbClr val="D6E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7A3897-4B5C-4826-9419-585A76BB048A}" v="355" dt="2022-02-28T10:31:43.2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71" autoAdjust="0"/>
  </p:normalViewPr>
  <p:slideViewPr>
    <p:cSldViewPr snapToGrid="0" showGuides="1">
      <p:cViewPr varScale="1">
        <p:scale>
          <a:sx n="75" d="100"/>
          <a:sy n="75" d="100"/>
        </p:scale>
        <p:origin x="902" y="48"/>
      </p:cViewPr>
      <p:guideLst>
        <p:guide orient="horz" pos="218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liza Kouli" userId="5546b580c22910b0" providerId="LiveId" clId="{257A3897-4B5C-4826-9419-585A76BB048A}"/>
    <pc:docChg chg="undo redo custSel addSld delSld modSld">
      <pc:chgData name="Mariliza Kouli" userId="5546b580c22910b0" providerId="LiveId" clId="{257A3897-4B5C-4826-9419-585A76BB048A}" dt="2022-02-28T10:42:27.454" v="2045" actId="1036"/>
      <pc:docMkLst>
        <pc:docMk/>
      </pc:docMkLst>
      <pc:sldChg chg="modSp modAnim">
        <pc:chgData name="Mariliza Kouli" userId="5546b580c22910b0" providerId="LiveId" clId="{257A3897-4B5C-4826-9419-585A76BB048A}" dt="2022-02-17T10:22:37.127" v="821" actId="14861"/>
        <pc:sldMkLst>
          <pc:docMk/>
          <pc:sldMk cId="1834533432" sldId="257"/>
        </pc:sldMkLst>
        <pc:graphicFrameChg chg="mod">
          <ac:chgData name="Mariliza Kouli" userId="5546b580c22910b0" providerId="LiveId" clId="{257A3897-4B5C-4826-9419-585A76BB048A}" dt="2022-02-17T10:22:37.127" v="821" actId="14861"/>
          <ac:graphicFrameMkLst>
            <pc:docMk/>
            <pc:sldMk cId="1834533432" sldId="257"/>
            <ac:graphicFrameMk id="11" creationId="{F5DE7D4C-349E-4E2E-8BA0-B4EED2C6751F}"/>
          </ac:graphicFrameMkLst>
        </pc:graphicFrameChg>
      </pc:sldChg>
      <pc:sldChg chg="addSp delSp modSp mod addAnim delAnim modAnim">
        <pc:chgData name="Mariliza Kouli" userId="5546b580c22910b0" providerId="LiveId" clId="{257A3897-4B5C-4826-9419-585A76BB048A}" dt="2022-02-28T10:42:27.454" v="2045" actId="1036"/>
        <pc:sldMkLst>
          <pc:docMk/>
          <pc:sldMk cId="3436768482" sldId="258"/>
        </pc:sldMkLst>
        <pc:spChg chg="add mod">
          <ac:chgData name="Mariliza Kouli" userId="5546b580c22910b0" providerId="LiveId" clId="{257A3897-4B5C-4826-9419-585A76BB048A}" dt="2022-02-28T10:22:37.655" v="1905" actId="207"/>
          <ac:spMkLst>
            <pc:docMk/>
            <pc:sldMk cId="3436768482" sldId="258"/>
            <ac:spMk id="4" creationId="{C3D8EFD3-4C34-4D1A-A569-8DDE1BB21777}"/>
          </ac:spMkLst>
        </pc:spChg>
        <pc:spChg chg="mod ord topLvl">
          <ac:chgData name="Mariliza Kouli" userId="5546b580c22910b0" providerId="LiveId" clId="{257A3897-4B5C-4826-9419-585A76BB048A}" dt="2022-02-28T10:09:02.237" v="1824" actId="164"/>
          <ac:spMkLst>
            <pc:docMk/>
            <pc:sldMk cId="3436768482" sldId="258"/>
            <ac:spMk id="7" creationId="{86393C23-1928-4D9E-AC46-2695BD56CE83}"/>
          </ac:spMkLst>
        </pc:spChg>
        <pc:spChg chg="add del">
          <ac:chgData name="Mariliza Kouli" userId="5546b580c22910b0" providerId="LiveId" clId="{257A3897-4B5C-4826-9419-585A76BB048A}" dt="2022-02-28T10:04:13.895" v="1736" actId="22"/>
          <ac:spMkLst>
            <pc:docMk/>
            <pc:sldMk cId="3436768482" sldId="258"/>
            <ac:spMk id="21" creationId="{7B90BCBC-D2C3-45F3-8F56-EF82E6F48A23}"/>
          </ac:spMkLst>
        </pc:spChg>
        <pc:spChg chg="add mod">
          <ac:chgData name="Mariliza Kouli" userId="5546b580c22910b0" providerId="LiveId" clId="{257A3897-4B5C-4826-9419-585A76BB048A}" dt="2022-02-28T10:21:32.139" v="1888" actId="164"/>
          <ac:spMkLst>
            <pc:docMk/>
            <pc:sldMk cId="3436768482" sldId="258"/>
            <ac:spMk id="23" creationId="{D7463DEA-7AD9-4DE0-8369-9A77E0F43556}"/>
          </ac:spMkLst>
        </pc:spChg>
        <pc:spChg chg="add del mod">
          <ac:chgData name="Mariliza Kouli" userId="5546b580c22910b0" providerId="LiveId" clId="{257A3897-4B5C-4826-9419-585A76BB048A}" dt="2022-02-28T10:21:32.139" v="1888" actId="164"/>
          <ac:spMkLst>
            <pc:docMk/>
            <pc:sldMk cId="3436768482" sldId="258"/>
            <ac:spMk id="24" creationId="{B98541C8-144D-4143-840C-E9F70B9E3272}"/>
          </ac:spMkLst>
        </pc:spChg>
        <pc:spChg chg="add mod">
          <ac:chgData name="Mariliza Kouli" userId="5546b580c22910b0" providerId="LiveId" clId="{257A3897-4B5C-4826-9419-585A76BB048A}" dt="2022-02-28T10:21:32.139" v="1888" actId="164"/>
          <ac:spMkLst>
            <pc:docMk/>
            <pc:sldMk cId="3436768482" sldId="258"/>
            <ac:spMk id="25" creationId="{3974A644-7ECE-4AB9-9CA4-1AB55949B81D}"/>
          </ac:spMkLst>
        </pc:spChg>
        <pc:spChg chg="mod">
          <ac:chgData name="Mariliza Kouli" userId="5546b580c22910b0" providerId="LiveId" clId="{257A3897-4B5C-4826-9419-585A76BB048A}" dt="2022-02-28T09:37:01.828" v="1504" actId="1076"/>
          <ac:spMkLst>
            <pc:docMk/>
            <pc:sldMk cId="3436768482" sldId="258"/>
            <ac:spMk id="38" creationId="{3DAD279E-EDEE-4132-AA0B-338BFD5FBA79}"/>
          </ac:spMkLst>
        </pc:spChg>
        <pc:grpChg chg="add mod">
          <ac:chgData name="Mariliza Kouli" userId="5546b580c22910b0" providerId="LiveId" clId="{257A3897-4B5C-4826-9419-585A76BB048A}" dt="2022-02-28T10:21:32.139" v="1888" actId="164"/>
          <ac:grpSpMkLst>
            <pc:docMk/>
            <pc:sldMk cId="3436768482" sldId="258"/>
            <ac:grpSpMk id="8" creationId="{A1BF6049-D632-4609-8B69-9892B44CC32C}"/>
          </ac:grpSpMkLst>
        </pc:grpChg>
        <pc:grpChg chg="add mod">
          <ac:chgData name="Mariliza Kouli" userId="5546b580c22910b0" providerId="LiveId" clId="{257A3897-4B5C-4826-9419-585A76BB048A}" dt="2022-02-28T10:21:32.139" v="1888" actId="164"/>
          <ac:grpSpMkLst>
            <pc:docMk/>
            <pc:sldMk cId="3436768482" sldId="258"/>
            <ac:grpSpMk id="10" creationId="{63543727-7746-4A66-A1A9-6C46D0589B58}"/>
          </ac:grpSpMkLst>
        </pc:grpChg>
        <pc:grpChg chg="add del mod">
          <ac:chgData name="Mariliza Kouli" userId="5546b580c22910b0" providerId="LiveId" clId="{257A3897-4B5C-4826-9419-585A76BB048A}" dt="2022-02-28T09:33:20.902" v="1375" actId="478"/>
          <ac:grpSpMkLst>
            <pc:docMk/>
            <pc:sldMk cId="3436768482" sldId="258"/>
            <ac:grpSpMk id="14" creationId="{C4DDBDDB-039A-4E1F-AB05-8393262E8DAD}"/>
          </ac:grpSpMkLst>
        </pc:grpChg>
        <pc:grpChg chg="del mod">
          <ac:chgData name="Mariliza Kouli" userId="5546b580c22910b0" providerId="LiveId" clId="{257A3897-4B5C-4826-9419-585A76BB048A}" dt="2022-02-28T09:31:06.206" v="1230" actId="478"/>
          <ac:grpSpMkLst>
            <pc:docMk/>
            <pc:sldMk cId="3436768482" sldId="258"/>
            <ac:grpSpMk id="17" creationId="{FBDD9983-9AE4-4EEB-BDB8-5EF9D14025FD}"/>
          </ac:grpSpMkLst>
        </pc:grpChg>
        <pc:graphicFrameChg chg="mod modGraphic">
          <ac:chgData name="Mariliza Kouli" userId="5546b580c22910b0" providerId="LiveId" clId="{257A3897-4B5C-4826-9419-585A76BB048A}" dt="2022-02-28T10:22:09.374" v="1904" actId="20577"/>
          <ac:graphicFrameMkLst>
            <pc:docMk/>
            <pc:sldMk cId="3436768482" sldId="258"/>
            <ac:graphicFrameMk id="20" creationId="{48FB5B08-E7FD-4434-B23B-C9D9CAFA81B9}"/>
          </ac:graphicFrameMkLst>
        </pc:graphicFrameChg>
        <pc:picChg chg="add mod">
          <ac:chgData name="Mariliza Kouli" userId="5546b580c22910b0" providerId="LiveId" clId="{257A3897-4B5C-4826-9419-585A76BB048A}" dt="2022-02-28T10:42:22.478" v="2042" actId="1035"/>
          <ac:picMkLst>
            <pc:docMk/>
            <pc:sldMk cId="3436768482" sldId="258"/>
            <ac:picMk id="3" creationId="{E2654399-16AC-48B5-932B-E5E8269FD38B}"/>
          </ac:picMkLst>
        </pc:picChg>
        <pc:picChg chg="del ord topLvl">
          <ac:chgData name="Mariliza Kouli" userId="5546b580c22910b0" providerId="LiveId" clId="{257A3897-4B5C-4826-9419-585A76BB048A}" dt="2022-02-28T09:33:20.902" v="1375" actId="478"/>
          <ac:picMkLst>
            <pc:docMk/>
            <pc:sldMk cId="3436768482" sldId="258"/>
            <ac:picMk id="11" creationId="{B1196FF1-4284-40C9-9211-224EC1DB8FA5}"/>
          </ac:picMkLst>
        </pc:picChg>
        <pc:picChg chg="mod">
          <ac:chgData name="Mariliza Kouli" userId="5546b580c22910b0" providerId="LiveId" clId="{257A3897-4B5C-4826-9419-585A76BB048A}" dt="2022-02-28T09:37:01.828" v="1504" actId="1076"/>
          <ac:picMkLst>
            <pc:docMk/>
            <pc:sldMk cId="3436768482" sldId="258"/>
            <ac:picMk id="12" creationId="{D1A3E959-A82B-4094-A7A2-AF2FA49AD04A}"/>
          </ac:picMkLst>
        </pc:picChg>
        <pc:picChg chg="add mod">
          <ac:chgData name="Mariliza Kouli" userId="5546b580c22910b0" providerId="LiveId" clId="{257A3897-4B5C-4826-9419-585A76BB048A}" dt="2022-02-28T10:42:27.454" v="2045" actId="1036"/>
          <ac:picMkLst>
            <pc:docMk/>
            <pc:sldMk cId="3436768482" sldId="258"/>
            <ac:picMk id="15" creationId="{4374044D-135C-47B3-BAA3-A324CF1978D3}"/>
          </ac:picMkLst>
        </pc:picChg>
        <pc:picChg chg="add del mod">
          <ac:chgData name="Mariliza Kouli" userId="5546b580c22910b0" providerId="LiveId" clId="{257A3897-4B5C-4826-9419-585A76BB048A}" dt="2022-02-28T09:33:09.260" v="1366"/>
          <ac:picMkLst>
            <pc:docMk/>
            <pc:sldMk cId="3436768482" sldId="258"/>
            <ac:picMk id="18" creationId="{466FB88D-824B-4163-B3C7-2660CB8D2F93}"/>
          </ac:picMkLst>
        </pc:picChg>
        <pc:picChg chg="add del mod">
          <ac:chgData name="Mariliza Kouli" userId="5546b580c22910b0" providerId="LiveId" clId="{257A3897-4B5C-4826-9419-585A76BB048A}" dt="2022-02-28T10:02:26.488" v="1693" actId="478"/>
          <ac:picMkLst>
            <pc:docMk/>
            <pc:sldMk cId="3436768482" sldId="258"/>
            <ac:picMk id="19" creationId="{51B6041C-0FFF-474F-BC52-48F3A8D7110F}"/>
          </ac:picMkLst>
        </pc:picChg>
      </pc:sldChg>
      <pc:sldChg chg="addSp modSp mod modAnim">
        <pc:chgData name="Mariliza Kouli" userId="5546b580c22910b0" providerId="LiveId" clId="{257A3897-4B5C-4826-9419-585A76BB048A}" dt="2022-02-28T10:41:04.398" v="2023" actId="1035"/>
        <pc:sldMkLst>
          <pc:docMk/>
          <pc:sldMk cId="2617917170" sldId="275"/>
        </pc:sldMkLst>
        <pc:spChg chg="mod">
          <ac:chgData name="Mariliza Kouli" userId="5546b580c22910b0" providerId="LiveId" clId="{257A3897-4B5C-4826-9419-585A76BB048A}" dt="2022-02-28T10:25:57.563" v="1978" actId="1036"/>
          <ac:spMkLst>
            <pc:docMk/>
            <pc:sldMk cId="2617917170" sldId="275"/>
            <ac:spMk id="5" creationId="{0ADCA897-832F-4A1B-B3E3-141FB48078CD}"/>
          </ac:spMkLst>
        </pc:spChg>
        <pc:spChg chg="mod">
          <ac:chgData name="Mariliza Kouli" userId="5546b580c22910b0" providerId="LiveId" clId="{257A3897-4B5C-4826-9419-585A76BB048A}" dt="2022-02-28T10:27:03.421" v="2012" actId="1036"/>
          <ac:spMkLst>
            <pc:docMk/>
            <pc:sldMk cId="2617917170" sldId="275"/>
            <ac:spMk id="7" creationId="{AC4BC08D-26D1-4D4E-8329-432D6DE7D429}"/>
          </ac:spMkLst>
        </pc:spChg>
        <pc:spChg chg="mod">
          <ac:chgData name="Mariliza Kouli" userId="5546b580c22910b0" providerId="LiveId" clId="{257A3897-4B5C-4826-9419-585A76BB048A}" dt="2022-02-17T09:40:49.297" v="406" actId="164"/>
          <ac:spMkLst>
            <pc:docMk/>
            <pc:sldMk cId="2617917170" sldId="275"/>
            <ac:spMk id="8" creationId="{8636ACE5-5796-4793-9C94-7A72F1AF40D5}"/>
          </ac:spMkLst>
        </pc:spChg>
        <pc:spChg chg="mod">
          <ac:chgData name="Mariliza Kouli" userId="5546b580c22910b0" providerId="LiveId" clId="{257A3897-4B5C-4826-9419-585A76BB048A}" dt="2022-02-28T10:26:08.708" v="1991" actId="1036"/>
          <ac:spMkLst>
            <pc:docMk/>
            <pc:sldMk cId="2617917170" sldId="275"/>
            <ac:spMk id="16" creationId="{ACEEA36B-4D35-4F1D-A923-3733BF70E07A}"/>
          </ac:spMkLst>
        </pc:spChg>
        <pc:spChg chg="mod">
          <ac:chgData name="Mariliza Kouli" userId="5546b580c22910b0" providerId="LiveId" clId="{257A3897-4B5C-4826-9419-585A76BB048A}" dt="2022-02-28T10:26:08.708" v="1991" actId="1036"/>
          <ac:spMkLst>
            <pc:docMk/>
            <pc:sldMk cId="2617917170" sldId="275"/>
            <ac:spMk id="22" creationId="{565AC03C-95E0-41B9-8E7B-38C3E629A049}"/>
          </ac:spMkLst>
        </pc:spChg>
        <pc:grpChg chg="add mod">
          <ac:chgData name="Mariliza Kouli" userId="5546b580c22910b0" providerId="LiveId" clId="{257A3897-4B5C-4826-9419-585A76BB048A}" dt="2022-02-28T10:26:47.169" v="2008" actId="1036"/>
          <ac:grpSpMkLst>
            <pc:docMk/>
            <pc:sldMk cId="2617917170" sldId="275"/>
            <ac:grpSpMk id="2" creationId="{5FAF7985-6055-4939-9DB0-44301A4D59FC}"/>
          </ac:grpSpMkLst>
        </pc:grpChg>
        <pc:grpChg chg="mod">
          <ac:chgData name="Mariliza Kouli" userId="5546b580c22910b0" providerId="LiveId" clId="{257A3897-4B5C-4826-9419-585A76BB048A}" dt="2022-02-28T10:26:08.708" v="1991" actId="1036"/>
          <ac:grpSpMkLst>
            <pc:docMk/>
            <pc:sldMk cId="2617917170" sldId="275"/>
            <ac:grpSpMk id="11" creationId="{3066ED6A-2B1A-42B4-9DE7-F82EFCE97D11}"/>
          </ac:grpSpMkLst>
        </pc:grpChg>
        <pc:grpChg chg="mod">
          <ac:chgData name="Mariliza Kouli" userId="5546b580c22910b0" providerId="LiveId" clId="{257A3897-4B5C-4826-9419-585A76BB048A}" dt="2022-02-28T10:26:47.169" v="2008" actId="1036"/>
          <ac:grpSpMkLst>
            <pc:docMk/>
            <pc:sldMk cId="2617917170" sldId="275"/>
            <ac:grpSpMk id="19" creationId="{5A0D4D3B-89AC-4357-9C32-7AC06ABC5AE3}"/>
          </ac:grpSpMkLst>
        </pc:grpChg>
        <pc:picChg chg="mod">
          <ac:chgData name="Mariliza Kouli" userId="5546b580c22910b0" providerId="LiveId" clId="{257A3897-4B5C-4826-9419-585A76BB048A}" dt="2022-02-28T10:26:08.708" v="1991" actId="1036"/>
          <ac:picMkLst>
            <pc:docMk/>
            <pc:sldMk cId="2617917170" sldId="275"/>
            <ac:picMk id="12" creationId="{D0DD93A6-CDCE-4EB5-A22D-03AC44FC7532}"/>
          </ac:picMkLst>
        </pc:picChg>
        <pc:picChg chg="mod">
          <ac:chgData name="Mariliza Kouli" userId="5546b580c22910b0" providerId="LiveId" clId="{257A3897-4B5C-4826-9419-585A76BB048A}" dt="2022-02-28T10:26:08.708" v="1991" actId="1036"/>
          <ac:picMkLst>
            <pc:docMk/>
            <pc:sldMk cId="2617917170" sldId="275"/>
            <ac:picMk id="13" creationId="{8CE8B3CC-F16E-48B7-B908-529E980CCFA6}"/>
          </ac:picMkLst>
        </pc:picChg>
        <pc:picChg chg="mod">
          <ac:chgData name="Mariliza Kouli" userId="5546b580c22910b0" providerId="LiveId" clId="{257A3897-4B5C-4826-9419-585A76BB048A}" dt="2022-02-28T10:26:08.708" v="1991" actId="1036"/>
          <ac:picMkLst>
            <pc:docMk/>
            <pc:sldMk cId="2617917170" sldId="275"/>
            <ac:picMk id="14" creationId="{BF8996E4-0781-4ED4-A236-0F25CF29B0E3}"/>
          </ac:picMkLst>
        </pc:picChg>
        <pc:picChg chg="mod">
          <ac:chgData name="Mariliza Kouli" userId="5546b580c22910b0" providerId="LiveId" clId="{257A3897-4B5C-4826-9419-585A76BB048A}" dt="2022-02-28T10:26:08.708" v="1991" actId="1036"/>
          <ac:picMkLst>
            <pc:docMk/>
            <pc:sldMk cId="2617917170" sldId="275"/>
            <ac:picMk id="15" creationId="{291C6578-F249-4B65-8AEB-2EEAB174016C}"/>
          </ac:picMkLst>
        </pc:picChg>
        <pc:cxnChg chg="add mod">
          <ac:chgData name="Mariliza Kouli" userId="5546b580c22910b0" providerId="LiveId" clId="{257A3897-4B5C-4826-9419-585A76BB048A}" dt="2022-02-28T10:26:38.930" v="2003" actId="1036"/>
          <ac:cxnSpMkLst>
            <pc:docMk/>
            <pc:sldMk cId="2617917170" sldId="275"/>
            <ac:cxnSpMk id="4" creationId="{0E3A2B7B-E797-45A6-AC57-AD6F4A12780B}"/>
          </ac:cxnSpMkLst>
        </pc:cxnChg>
        <pc:cxnChg chg="mod">
          <ac:chgData name="Mariliza Kouli" userId="5546b580c22910b0" providerId="LiveId" clId="{257A3897-4B5C-4826-9419-585A76BB048A}" dt="2022-02-28T10:41:04.398" v="2023" actId="1035"/>
          <ac:cxnSpMkLst>
            <pc:docMk/>
            <pc:sldMk cId="2617917170" sldId="275"/>
            <ac:cxnSpMk id="18" creationId="{21B51445-4BC5-4055-9C67-F41599F37730}"/>
          </ac:cxnSpMkLst>
        </pc:cxnChg>
        <pc:cxnChg chg="add mod">
          <ac:chgData name="Mariliza Kouli" userId="5546b580c22910b0" providerId="LiveId" clId="{257A3897-4B5C-4826-9419-585A76BB048A}" dt="2022-02-28T10:26:38.930" v="2003" actId="1036"/>
          <ac:cxnSpMkLst>
            <pc:docMk/>
            <pc:sldMk cId="2617917170" sldId="275"/>
            <ac:cxnSpMk id="23" creationId="{BD6FD516-F602-47C3-80A7-5A21A22D514C}"/>
          </ac:cxnSpMkLst>
        </pc:cxnChg>
      </pc:sldChg>
      <pc:sldChg chg="addSp delSp modSp mod modAnim">
        <pc:chgData name="Mariliza Kouli" userId="5546b580c22910b0" providerId="LiveId" clId="{257A3897-4B5C-4826-9419-585A76BB048A}" dt="2022-02-28T10:31:43.204" v="2017"/>
        <pc:sldMkLst>
          <pc:docMk/>
          <pc:sldMk cId="1787106229" sldId="294"/>
        </pc:sldMkLst>
        <pc:spChg chg="mod">
          <ac:chgData name="Mariliza Kouli" userId="5546b580c22910b0" providerId="LiveId" clId="{257A3897-4B5C-4826-9419-585A76BB048A}" dt="2022-02-17T10:23:53.228" v="831" actId="1037"/>
          <ac:spMkLst>
            <pc:docMk/>
            <pc:sldMk cId="1787106229" sldId="294"/>
            <ac:spMk id="12" creationId="{B93532F9-0F3C-4707-A6EA-15A258DEC022}"/>
          </ac:spMkLst>
        </pc:spChg>
        <pc:spChg chg="add del">
          <ac:chgData name="Mariliza Kouli" userId="5546b580c22910b0" providerId="LiveId" clId="{257A3897-4B5C-4826-9419-585A76BB048A}" dt="2022-02-28T08:16:21.662" v="1094" actId="22"/>
          <ac:spMkLst>
            <pc:docMk/>
            <pc:sldMk cId="1787106229" sldId="294"/>
            <ac:spMk id="13" creationId="{89709890-1F7F-40CE-B3CE-02036550EC7F}"/>
          </ac:spMkLst>
        </pc:spChg>
        <pc:spChg chg="add mod">
          <ac:chgData name="Mariliza Kouli" userId="5546b580c22910b0" providerId="LiveId" clId="{257A3897-4B5C-4826-9419-585A76BB048A}" dt="2022-02-28T08:33:04.214" v="1167" actId="403"/>
          <ac:spMkLst>
            <pc:docMk/>
            <pc:sldMk cId="1787106229" sldId="294"/>
            <ac:spMk id="14" creationId="{E3F69790-9FD1-4273-B1D7-34F25EC0E280}"/>
          </ac:spMkLst>
        </pc:spChg>
        <pc:spChg chg="mod">
          <ac:chgData name="Mariliza Kouli" userId="5546b580c22910b0" providerId="LiveId" clId="{257A3897-4B5C-4826-9419-585A76BB048A}" dt="2022-02-17T10:03:10.549" v="548" actId="114"/>
          <ac:spMkLst>
            <pc:docMk/>
            <pc:sldMk cId="1787106229" sldId="294"/>
            <ac:spMk id="34" creationId="{E05238C4-D0F0-432D-A9E7-46E5BDC14552}"/>
          </ac:spMkLst>
        </pc:spChg>
        <pc:grpChg chg="add mod">
          <ac:chgData name="Mariliza Kouli" userId="5546b580c22910b0" providerId="LiveId" clId="{257A3897-4B5C-4826-9419-585A76BB048A}" dt="2022-02-17T09:42:08.558" v="413" actId="164"/>
          <ac:grpSpMkLst>
            <pc:docMk/>
            <pc:sldMk cId="1787106229" sldId="294"/>
            <ac:grpSpMk id="2" creationId="{4C736D0F-31D8-4780-8FC8-1D8EDDA328EA}"/>
          </ac:grpSpMkLst>
        </pc:grpChg>
        <pc:picChg chg="mod">
          <ac:chgData name="Mariliza Kouli" userId="5546b580c22910b0" providerId="LiveId" clId="{257A3897-4B5C-4826-9419-585A76BB048A}" dt="2022-02-28T08:18:12.955" v="1159" actId="1035"/>
          <ac:picMkLst>
            <pc:docMk/>
            <pc:sldMk cId="1787106229" sldId="294"/>
            <ac:picMk id="3" creationId="{451B8CDB-3BD0-42AF-AA8D-B0E0DE75281F}"/>
          </ac:picMkLst>
        </pc:picChg>
        <pc:picChg chg="mod">
          <ac:chgData name="Mariliza Kouli" userId="5546b580c22910b0" providerId="LiveId" clId="{257A3897-4B5C-4826-9419-585A76BB048A}" dt="2022-02-28T08:18:17.547" v="1163" actId="1035"/>
          <ac:picMkLst>
            <pc:docMk/>
            <pc:sldMk cId="1787106229" sldId="294"/>
            <ac:picMk id="5" creationId="{292E7749-EF6F-4B08-AE1F-C3468581ACF9}"/>
          </ac:picMkLst>
        </pc:picChg>
      </pc:sldChg>
      <pc:sldChg chg="addSp delSp modSp mod modAnim">
        <pc:chgData name="Mariliza Kouli" userId="5546b580c22910b0" providerId="LiveId" clId="{257A3897-4B5C-4826-9419-585A76BB048A}" dt="2022-02-17T10:29:35.078" v="843" actId="14861"/>
        <pc:sldMkLst>
          <pc:docMk/>
          <pc:sldMk cId="2850676710" sldId="295"/>
        </pc:sldMkLst>
        <pc:spChg chg="add del">
          <ac:chgData name="Mariliza Kouli" userId="5546b580c22910b0" providerId="LiveId" clId="{257A3897-4B5C-4826-9419-585A76BB048A}" dt="2022-02-17T10:02:02.302" v="515" actId="22"/>
          <ac:spMkLst>
            <pc:docMk/>
            <pc:sldMk cId="2850676710" sldId="295"/>
            <ac:spMk id="13" creationId="{837A4F09-4B3F-484C-9D9C-6C052441362F}"/>
          </ac:spMkLst>
        </pc:spChg>
        <pc:spChg chg="add mod">
          <ac:chgData name="Mariliza Kouli" userId="5546b580c22910b0" providerId="LiveId" clId="{257A3897-4B5C-4826-9419-585A76BB048A}" dt="2022-02-17T10:02:21.937" v="521" actId="164"/>
          <ac:spMkLst>
            <pc:docMk/>
            <pc:sldMk cId="2850676710" sldId="295"/>
            <ac:spMk id="14" creationId="{157D1B96-4760-48FB-A0A9-65808640C37B}"/>
          </ac:spMkLst>
        </pc:spChg>
        <pc:grpChg chg="add mod">
          <ac:chgData name="Mariliza Kouli" userId="5546b580c22910b0" providerId="LiveId" clId="{257A3897-4B5C-4826-9419-585A76BB048A}" dt="2022-02-17T10:02:27.221" v="542" actId="1036"/>
          <ac:grpSpMkLst>
            <pc:docMk/>
            <pc:sldMk cId="2850676710" sldId="295"/>
            <ac:grpSpMk id="4" creationId="{01F6F3E8-F23F-44C7-8D61-97095AE743AA}"/>
          </ac:grpSpMkLst>
        </pc:grpChg>
        <pc:grpChg chg="mod">
          <ac:chgData name="Mariliza Kouli" userId="5546b580c22910b0" providerId="LiveId" clId="{257A3897-4B5C-4826-9419-585A76BB048A}" dt="2022-02-17T10:02:21.937" v="521" actId="164"/>
          <ac:grpSpMkLst>
            <pc:docMk/>
            <pc:sldMk cId="2850676710" sldId="295"/>
            <ac:grpSpMk id="7" creationId="{FD00669F-1E83-428C-8E5A-B154404C4493}"/>
          </ac:grpSpMkLst>
        </pc:grpChg>
        <pc:graphicFrameChg chg="mod modGraphic">
          <ac:chgData name="Mariliza Kouli" userId="5546b580c22910b0" providerId="LiveId" clId="{257A3897-4B5C-4826-9419-585A76BB048A}" dt="2022-02-17T10:29:35.078" v="843" actId="14861"/>
          <ac:graphicFrameMkLst>
            <pc:docMk/>
            <pc:sldMk cId="2850676710" sldId="295"/>
            <ac:graphicFrameMk id="11" creationId="{100E3136-8447-4501-98C8-5331725B0687}"/>
          </ac:graphicFrameMkLst>
        </pc:graphicFrameChg>
      </pc:sldChg>
      <pc:sldChg chg="addSp delSp modSp mod modAnim">
        <pc:chgData name="Mariliza Kouli" userId="5546b580c22910b0" providerId="LiveId" clId="{257A3897-4B5C-4826-9419-585A76BB048A}" dt="2022-02-28T10:19:18.839" v="1878"/>
        <pc:sldMkLst>
          <pc:docMk/>
          <pc:sldMk cId="738149641" sldId="296"/>
        </pc:sldMkLst>
        <pc:spChg chg="add del mod">
          <ac:chgData name="Mariliza Kouli" userId="5546b580c22910b0" providerId="LiveId" clId="{257A3897-4B5C-4826-9419-585A76BB048A}" dt="2022-02-28T10:14:55.685" v="1851" actId="478"/>
          <ac:spMkLst>
            <pc:docMk/>
            <pc:sldMk cId="738149641" sldId="296"/>
            <ac:spMk id="4" creationId="{BAFB79B1-181A-40B5-AB39-839F1B7337B2}"/>
          </ac:spMkLst>
        </pc:spChg>
        <pc:spChg chg="add del mod">
          <ac:chgData name="Mariliza Kouli" userId="5546b580c22910b0" providerId="LiveId" clId="{257A3897-4B5C-4826-9419-585A76BB048A}" dt="2022-02-28T09:28:37.656" v="1207" actId="478"/>
          <ac:spMkLst>
            <pc:docMk/>
            <pc:sldMk cId="738149641" sldId="296"/>
            <ac:spMk id="5" creationId="{AA997351-72BE-48D8-9F62-1BEE3012F7D5}"/>
          </ac:spMkLst>
        </pc:spChg>
        <pc:spChg chg="mod ord topLvl">
          <ac:chgData name="Mariliza Kouli" userId="5546b580c22910b0" providerId="LiveId" clId="{257A3897-4B5C-4826-9419-585A76BB048A}" dt="2022-02-28T10:16:54.385" v="1862" actId="165"/>
          <ac:spMkLst>
            <pc:docMk/>
            <pc:sldMk cId="738149641" sldId="296"/>
            <ac:spMk id="6" creationId="{7228F8E9-46FC-4345-98A3-871C04310CFC}"/>
          </ac:spMkLst>
        </pc:spChg>
        <pc:spChg chg="add mod topLvl">
          <ac:chgData name="Mariliza Kouli" userId="5546b580c22910b0" providerId="LiveId" clId="{257A3897-4B5C-4826-9419-585A76BB048A}" dt="2022-02-28T10:18:26.654" v="1873" actId="164"/>
          <ac:spMkLst>
            <pc:docMk/>
            <pc:sldMk cId="738149641" sldId="296"/>
            <ac:spMk id="7" creationId="{2EBBEE26-9648-4FBE-BBC4-350E8C26D54B}"/>
          </ac:spMkLst>
        </pc:spChg>
        <pc:spChg chg="mod">
          <ac:chgData name="Mariliza Kouli" userId="5546b580c22910b0" providerId="LiveId" clId="{257A3897-4B5C-4826-9419-585A76BB048A}" dt="2022-02-28T10:18:18.701" v="1872" actId="165"/>
          <ac:spMkLst>
            <pc:docMk/>
            <pc:sldMk cId="738149641" sldId="296"/>
            <ac:spMk id="11" creationId="{EA31B4F8-9023-4524-B5D4-C14237BF6423}"/>
          </ac:spMkLst>
        </pc:spChg>
        <pc:spChg chg="mod">
          <ac:chgData name="Mariliza Kouli" userId="5546b580c22910b0" providerId="LiveId" clId="{257A3897-4B5C-4826-9419-585A76BB048A}" dt="2022-02-17T10:26:38.027" v="834" actId="14861"/>
          <ac:spMkLst>
            <pc:docMk/>
            <pc:sldMk cId="738149641" sldId="296"/>
            <ac:spMk id="12" creationId="{76DFF27A-0206-45DD-99E6-4F560BFCCF52}"/>
          </ac:spMkLst>
        </pc:spChg>
        <pc:spChg chg="add mod topLvl">
          <ac:chgData name="Mariliza Kouli" userId="5546b580c22910b0" providerId="LiveId" clId="{257A3897-4B5C-4826-9419-585A76BB048A}" dt="2022-02-28T10:19:13.324" v="1877" actId="14100"/>
          <ac:spMkLst>
            <pc:docMk/>
            <pc:sldMk cId="738149641" sldId="296"/>
            <ac:spMk id="15" creationId="{72A8B658-7C5A-444D-AA2F-6CA09B806A35}"/>
          </ac:spMkLst>
        </pc:spChg>
        <pc:spChg chg="mod">
          <ac:chgData name="Mariliza Kouli" userId="5546b580c22910b0" providerId="LiveId" clId="{257A3897-4B5C-4826-9419-585A76BB048A}" dt="2022-02-17T10:26:38.027" v="834" actId="14861"/>
          <ac:spMkLst>
            <pc:docMk/>
            <pc:sldMk cId="738149641" sldId="296"/>
            <ac:spMk id="22" creationId="{8ECC5A54-ABCF-4716-A225-7176A83408F8}"/>
          </ac:spMkLst>
        </pc:spChg>
        <pc:spChg chg="add mod">
          <ac:chgData name="Mariliza Kouli" userId="5546b580c22910b0" providerId="LiveId" clId="{257A3897-4B5C-4826-9419-585A76BB048A}" dt="2022-02-17T09:56:46.521" v="485" actId="571"/>
          <ac:spMkLst>
            <pc:docMk/>
            <pc:sldMk cId="738149641" sldId="296"/>
            <ac:spMk id="23" creationId="{D0612947-B2F1-41A1-AB12-4BCF5863B77D}"/>
          </ac:spMkLst>
        </pc:spChg>
        <pc:spChg chg="mod">
          <ac:chgData name="Mariliza Kouli" userId="5546b580c22910b0" providerId="LiveId" clId="{257A3897-4B5C-4826-9419-585A76BB048A}" dt="2022-02-17T10:26:38.027" v="834" actId="14861"/>
          <ac:spMkLst>
            <pc:docMk/>
            <pc:sldMk cId="738149641" sldId="296"/>
            <ac:spMk id="24" creationId="{D0214CBF-0A17-4E0D-BF7A-0CFA9FDBC40C}"/>
          </ac:spMkLst>
        </pc:spChg>
        <pc:spChg chg="add mod">
          <ac:chgData name="Mariliza Kouli" userId="5546b580c22910b0" providerId="LiveId" clId="{257A3897-4B5C-4826-9419-585A76BB048A}" dt="2022-02-17T09:56:46.521" v="485" actId="571"/>
          <ac:spMkLst>
            <pc:docMk/>
            <pc:sldMk cId="738149641" sldId="296"/>
            <ac:spMk id="25" creationId="{05C0DF12-5DAE-4580-B6E3-A7A4DBB02F0A}"/>
          </ac:spMkLst>
        </pc:spChg>
        <pc:spChg chg="add mod">
          <ac:chgData name="Mariliza Kouli" userId="5546b580c22910b0" providerId="LiveId" clId="{257A3897-4B5C-4826-9419-585A76BB048A}" dt="2022-02-17T09:56:46.521" v="485" actId="571"/>
          <ac:spMkLst>
            <pc:docMk/>
            <pc:sldMk cId="738149641" sldId="296"/>
            <ac:spMk id="26" creationId="{F4767A3D-53A7-4A60-A2E0-2AF8E29057BA}"/>
          </ac:spMkLst>
        </pc:spChg>
        <pc:spChg chg="add mod">
          <ac:chgData name="Mariliza Kouli" userId="5546b580c22910b0" providerId="LiveId" clId="{257A3897-4B5C-4826-9419-585A76BB048A}" dt="2022-02-17T09:56:46.521" v="485" actId="571"/>
          <ac:spMkLst>
            <pc:docMk/>
            <pc:sldMk cId="738149641" sldId="296"/>
            <ac:spMk id="27" creationId="{3470EAD4-BC32-449F-979E-722A59CC3F69}"/>
          </ac:spMkLst>
        </pc:spChg>
        <pc:spChg chg="add mod topLvl">
          <ac:chgData name="Mariliza Kouli" userId="5546b580c22910b0" providerId="LiveId" clId="{257A3897-4B5C-4826-9419-585A76BB048A}" dt="2022-02-28T10:18:26.654" v="1873" actId="164"/>
          <ac:spMkLst>
            <pc:docMk/>
            <pc:sldMk cId="738149641" sldId="296"/>
            <ac:spMk id="28" creationId="{4DCDFE82-84F3-4991-94EA-10FD5E20DD4B}"/>
          </ac:spMkLst>
        </pc:spChg>
        <pc:spChg chg="add mod">
          <ac:chgData name="Mariliza Kouli" userId="5546b580c22910b0" providerId="LiveId" clId="{257A3897-4B5C-4826-9419-585A76BB048A}" dt="2022-02-17T09:56:46.521" v="485" actId="571"/>
          <ac:spMkLst>
            <pc:docMk/>
            <pc:sldMk cId="738149641" sldId="296"/>
            <ac:spMk id="28" creationId="{FD34A5AD-6CE6-468C-B855-B20B8F781502}"/>
          </ac:spMkLst>
        </pc:spChg>
        <pc:spChg chg="add del mod">
          <ac:chgData name="Mariliza Kouli" userId="5546b580c22910b0" providerId="LiveId" clId="{257A3897-4B5C-4826-9419-585A76BB048A}" dt="2022-02-28T09:53:42.587" v="1667"/>
          <ac:spMkLst>
            <pc:docMk/>
            <pc:sldMk cId="738149641" sldId="296"/>
            <ac:spMk id="29" creationId="{0E10E686-5680-4828-842E-0C46B9067E6B}"/>
          </ac:spMkLst>
        </pc:spChg>
        <pc:spChg chg="add mod">
          <ac:chgData name="Mariliza Kouli" userId="5546b580c22910b0" providerId="LiveId" clId="{257A3897-4B5C-4826-9419-585A76BB048A}" dt="2022-02-17T09:56:46.521" v="485" actId="571"/>
          <ac:spMkLst>
            <pc:docMk/>
            <pc:sldMk cId="738149641" sldId="296"/>
            <ac:spMk id="29" creationId="{5165C453-2F67-413C-8EE5-09B1D91C5D1A}"/>
          </ac:spMkLst>
        </pc:spChg>
        <pc:spChg chg="add mod topLvl">
          <ac:chgData name="Mariliza Kouli" userId="5546b580c22910b0" providerId="LiveId" clId="{257A3897-4B5C-4826-9419-585A76BB048A}" dt="2022-02-28T10:18:26.654" v="1873" actId="164"/>
          <ac:spMkLst>
            <pc:docMk/>
            <pc:sldMk cId="738149641" sldId="296"/>
            <ac:spMk id="31" creationId="{B2451788-182E-440F-B6BD-733DBCC2AD24}"/>
          </ac:spMkLst>
        </pc:spChg>
        <pc:spChg chg="add mod topLvl">
          <ac:chgData name="Mariliza Kouli" userId="5546b580c22910b0" providerId="LiveId" clId="{257A3897-4B5C-4826-9419-585A76BB048A}" dt="2022-02-28T10:18:26.654" v="1873" actId="164"/>
          <ac:spMkLst>
            <pc:docMk/>
            <pc:sldMk cId="738149641" sldId="296"/>
            <ac:spMk id="32" creationId="{F8F35233-2156-4B70-8055-857B0F064A46}"/>
          </ac:spMkLst>
        </pc:spChg>
        <pc:spChg chg="add mod topLvl">
          <ac:chgData name="Mariliza Kouli" userId="5546b580c22910b0" providerId="LiveId" clId="{257A3897-4B5C-4826-9419-585A76BB048A}" dt="2022-02-28T10:18:26.654" v="1873" actId="164"/>
          <ac:spMkLst>
            <pc:docMk/>
            <pc:sldMk cId="738149641" sldId="296"/>
            <ac:spMk id="33" creationId="{686E3448-1EF1-4419-B9BC-07CC3791B693}"/>
          </ac:spMkLst>
        </pc:spChg>
        <pc:spChg chg="add del mod">
          <ac:chgData name="Mariliza Kouli" userId="5546b580c22910b0" providerId="LiveId" clId="{257A3897-4B5C-4826-9419-585A76BB048A}" dt="2022-02-28T10:12:32.205" v="1841" actId="478"/>
          <ac:spMkLst>
            <pc:docMk/>
            <pc:sldMk cId="738149641" sldId="296"/>
            <ac:spMk id="35" creationId="{82E8C529-9814-47DA-A4FB-F2CE9552790A}"/>
          </ac:spMkLst>
        </pc:spChg>
        <pc:spChg chg="mod ord">
          <ac:chgData name="Mariliza Kouli" userId="5546b580c22910b0" providerId="LiveId" clId="{257A3897-4B5C-4826-9419-585A76BB048A}" dt="2022-02-28T10:17:58.582" v="1870" actId="166"/>
          <ac:spMkLst>
            <pc:docMk/>
            <pc:sldMk cId="738149641" sldId="296"/>
            <ac:spMk id="51" creationId="{B1F3F2D5-385D-49D7-A723-03D12F74A505}"/>
          </ac:spMkLst>
        </pc:spChg>
        <pc:spChg chg="mod">
          <ac:chgData name="Mariliza Kouli" userId="5546b580c22910b0" providerId="LiveId" clId="{257A3897-4B5C-4826-9419-585A76BB048A}" dt="2022-02-17T10:26:38.027" v="834" actId="14861"/>
          <ac:spMkLst>
            <pc:docMk/>
            <pc:sldMk cId="738149641" sldId="296"/>
            <ac:spMk id="53" creationId="{979951DA-A0B0-450C-AEA2-D192C20041C2}"/>
          </ac:spMkLst>
        </pc:spChg>
        <pc:spChg chg="mod">
          <ac:chgData name="Mariliza Kouli" userId="5546b580c22910b0" providerId="LiveId" clId="{257A3897-4B5C-4826-9419-585A76BB048A}" dt="2022-02-17T10:26:38.027" v="834" actId="14861"/>
          <ac:spMkLst>
            <pc:docMk/>
            <pc:sldMk cId="738149641" sldId="296"/>
            <ac:spMk id="54" creationId="{DD38E5EE-4282-406D-B5F8-02BF9F8A56D3}"/>
          </ac:spMkLst>
        </pc:spChg>
        <pc:spChg chg="mod">
          <ac:chgData name="Mariliza Kouli" userId="5546b580c22910b0" providerId="LiveId" clId="{257A3897-4B5C-4826-9419-585A76BB048A}" dt="2022-02-17T10:26:38.027" v="834" actId="14861"/>
          <ac:spMkLst>
            <pc:docMk/>
            <pc:sldMk cId="738149641" sldId="296"/>
            <ac:spMk id="55" creationId="{727F3CF0-0337-41BD-95F0-940A7BA2D327}"/>
          </ac:spMkLst>
        </pc:spChg>
        <pc:spChg chg="mod ord">
          <ac:chgData name="Mariliza Kouli" userId="5546b580c22910b0" providerId="LiveId" clId="{257A3897-4B5C-4826-9419-585A76BB048A}" dt="2022-02-28T09:54:43.546" v="1685" actId="1076"/>
          <ac:spMkLst>
            <pc:docMk/>
            <pc:sldMk cId="738149641" sldId="296"/>
            <ac:spMk id="56" creationId="{8E6B7CFE-1348-4C0D-8F9D-FF87902FD3E7}"/>
          </ac:spMkLst>
        </pc:spChg>
        <pc:spChg chg="mod">
          <ac:chgData name="Mariliza Kouli" userId="5546b580c22910b0" providerId="LiveId" clId="{257A3897-4B5C-4826-9419-585A76BB048A}" dt="2022-02-17T10:26:38.027" v="834" actId="14861"/>
          <ac:spMkLst>
            <pc:docMk/>
            <pc:sldMk cId="738149641" sldId="296"/>
            <ac:spMk id="57" creationId="{09FE6CD9-BA3A-4EBA-9BB5-42ADCDAB674E}"/>
          </ac:spMkLst>
        </pc:spChg>
        <pc:spChg chg="mod ord">
          <ac:chgData name="Mariliza Kouli" userId="5546b580c22910b0" providerId="LiveId" clId="{257A3897-4B5C-4826-9419-585A76BB048A}" dt="2022-02-28T09:27:39.627" v="1199" actId="1076"/>
          <ac:spMkLst>
            <pc:docMk/>
            <pc:sldMk cId="738149641" sldId="296"/>
            <ac:spMk id="58" creationId="{C6632C09-5ACF-4CCD-A76C-10DC4AE5E6B1}"/>
          </ac:spMkLst>
        </pc:spChg>
        <pc:spChg chg="mod ord">
          <ac:chgData name="Mariliza Kouli" userId="5546b580c22910b0" providerId="LiveId" clId="{257A3897-4B5C-4826-9419-585A76BB048A}" dt="2022-02-28T10:18:01.350" v="1871" actId="166"/>
          <ac:spMkLst>
            <pc:docMk/>
            <pc:sldMk cId="738149641" sldId="296"/>
            <ac:spMk id="59" creationId="{606EA64F-BA47-4405-9811-A0B908EA5FB9}"/>
          </ac:spMkLst>
        </pc:spChg>
        <pc:spChg chg="mod topLvl">
          <ac:chgData name="Mariliza Kouli" userId="5546b580c22910b0" providerId="LiveId" clId="{257A3897-4B5C-4826-9419-585A76BB048A}" dt="2022-02-28T10:19:04.212" v="1876" actId="164"/>
          <ac:spMkLst>
            <pc:docMk/>
            <pc:sldMk cId="738149641" sldId="296"/>
            <ac:spMk id="61" creationId="{2EE6E41D-5BFC-4AC2-94CF-4E31CB6A10E2}"/>
          </ac:spMkLst>
        </pc:spChg>
        <pc:grpChg chg="add del mod topLvl">
          <ac:chgData name="Mariliza Kouli" userId="5546b580c22910b0" providerId="LiveId" clId="{257A3897-4B5C-4826-9419-585A76BB048A}" dt="2022-02-28T10:16:54.385" v="1862" actId="165"/>
          <ac:grpSpMkLst>
            <pc:docMk/>
            <pc:sldMk cId="738149641" sldId="296"/>
            <ac:grpSpMk id="2" creationId="{B20A2DAD-1B8C-4421-B169-246F8FDE8E32}"/>
          </ac:grpSpMkLst>
        </pc:grpChg>
        <pc:grpChg chg="add del mod topLvl">
          <ac:chgData name="Mariliza Kouli" userId="5546b580c22910b0" providerId="LiveId" clId="{257A3897-4B5C-4826-9419-585A76BB048A}" dt="2022-02-28T10:16:42.136" v="1861" actId="165"/>
          <ac:grpSpMkLst>
            <pc:docMk/>
            <pc:sldMk cId="738149641" sldId="296"/>
            <ac:grpSpMk id="3" creationId="{C9A917A5-9096-4CD7-83D6-EBE2DEA701E5}"/>
          </ac:grpSpMkLst>
        </pc:grpChg>
        <pc:grpChg chg="add del mod">
          <ac:chgData name="Mariliza Kouli" userId="5546b580c22910b0" providerId="LiveId" clId="{257A3897-4B5C-4826-9419-585A76BB048A}" dt="2022-02-28T10:15:50.330" v="1858" actId="165"/>
          <ac:grpSpMkLst>
            <pc:docMk/>
            <pc:sldMk cId="738149641" sldId="296"/>
            <ac:grpSpMk id="14" creationId="{1FB94CA2-0C31-436E-9896-A2E1452AD1BB}"/>
          </ac:grpSpMkLst>
        </pc:grpChg>
        <pc:grpChg chg="add del mod">
          <ac:chgData name="Mariliza Kouli" userId="5546b580c22910b0" providerId="LiveId" clId="{257A3897-4B5C-4826-9419-585A76BB048A}" dt="2022-02-28T10:18:18.701" v="1872" actId="165"/>
          <ac:grpSpMkLst>
            <pc:docMk/>
            <pc:sldMk cId="738149641" sldId="296"/>
            <ac:grpSpMk id="16" creationId="{9B743687-B6E6-4BEF-B383-F0AD0450F4F9}"/>
          </ac:grpSpMkLst>
        </pc:grpChg>
        <pc:grpChg chg="add mod">
          <ac:chgData name="Mariliza Kouli" userId="5546b580c22910b0" providerId="LiveId" clId="{257A3897-4B5C-4826-9419-585A76BB048A}" dt="2022-02-28T10:19:04.212" v="1876" actId="164"/>
          <ac:grpSpMkLst>
            <pc:docMk/>
            <pc:sldMk cId="738149641" sldId="296"/>
            <ac:grpSpMk id="17" creationId="{5D006C42-E8DB-48E0-B455-9199AB0D2C9B}"/>
          </ac:grpSpMkLst>
        </pc:grpChg>
        <pc:grpChg chg="add mod">
          <ac:chgData name="Mariliza Kouli" userId="5546b580c22910b0" providerId="LiveId" clId="{257A3897-4B5C-4826-9419-585A76BB048A}" dt="2022-02-28T10:19:04.212" v="1876" actId="164"/>
          <ac:grpSpMkLst>
            <pc:docMk/>
            <pc:sldMk cId="738149641" sldId="296"/>
            <ac:grpSpMk id="18" creationId="{9833006C-0CA9-4A8F-8B1E-46A5FF2C530A}"/>
          </ac:grpSpMkLst>
        </pc:grpChg>
        <pc:grpChg chg="mod topLvl">
          <ac:chgData name="Mariliza Kouli" userId="5546b580c22910b0" providerId="LiveId" clId="{257A3897-4B5C-4826-9419-585A76BB048A}" dt="2022-02-28T10:18:26.654" v="1873" actId="164"/>
          <ac:grpSpMkLst>
            <pc:docMk/>
            <pc:sldMk cId="738149641" sldId="296"/>
            <ac:grpSpMk id="46" creationId="{A5A27AC7-3972-477F-81C4-634D92C82017}"/>
          </ac:grpSpMkLst>
        </pc:grpChg>
        <pc:grpChg chg="ord">
          <ac:chgData name="Mariliza Kouli" userId="5546b580c22910b0" providerId="LiveId" clId="{257A3897-4B5C-4826-9419-585A76BB048A}" dt="2022-02-17T09:55:05.039" v="469" actId="166"/>
          <ac:grpSpMkLst>
            <pc:docMk/>
            <pc:sldMk cId="738149641" sldId="296"/>
            <ac:grpSpMk id="47" creationId="{18980EFA-21B0-43DC-B77C-1CC4879B2FBF}"/>
          </ac:grpSpMkLst>
        </pc:grpChg>
        <pc:picChg chg="mod">
          <ac:chgData name="Mariliza Kouli" userId="5546b580c22910b0" providerId="LiveId" clId="{257A3897-4B5C-4826-9419-585A76BB048A}" dt="2022-02-28T10:18:18.701" v="1872" actId="165"/>
          <ac:picMkLst>
            <pc:docMk/>
            <pc:sldMk cId="738149641" sldId="296"/>
            <ac:picMk id="8" creationId="{BC8ED825-573D-43C1-AF03-12606B195493}"/>
          </ac:picMkLst>
        </pc:picChg>
        <pc:picChg chg="mod">
          <ac:chgData name="Mariliza Kouli" userId="5546b580c22910b0" providerId="LiveId" clId="{257A3897-4B5C-4826-9419-585A76BB048A}" dt="2022-02-28T10:18:18.701" v="1872" actId="165"/>
          <ac:picMkLst>
            <pc:docMk/>
            <pc:sldMk cId="738149641" sldId="296"/>
            <ac:picMk id="9" creationId="{827A0658-A225-4304-8105-3068338DE81F}"/>
          </ac:picMkLst>
        </pc:picChg>
        <pc:picChg chg="mod">
          <ac:chgData name="Mariliza Kouli" userId="5546b580c22910b0" providerId="LiveId" clId="{257A3897-4B5C-4826-9419-585A76BB048A}" dt="2022-02-28T10:18:18.701" v="1872" actId="165"/>
          <ac:picMkLst>
            <pc:docMk/>
            <pc:sldMk cId="738149641" sldId="296"/>
            <ac:picMk id="10" creationId="{1EB0B6B6-EAE4-4A5E-96F4-57D08F22D5B6}"/>
          </ac:picMkLst>
        </pc:picChg>
        <pc:picChg chg="add del mod">
          <ac:chgData name="Mariliza Kouli" userId="5546b580c22910b0" providerId="LiveId" clId="{257A3897-4B5C-4826-9419-585A76BB048A}" dt="2022-02-28T09:53:55.576" v="1671" actId="478"/>
          <ac:picMkLst>
            <pc:docMk/>
            <pc:sldMk cId="738149641" sldId="296"/>
            <ac:picMk id="13" creationId="{CC7A9C65-94E0-4086-9060-00D68D312EFD}"/>
          </ac:picMkLst>
        </pc:picChg>
      </pc:sldChg>
      <pc:sldChg chg="addSp delSp modSp new mod setBg modAnim setClrOvrMap">
        <pc:chgData name="Mariliza Kouli" userId="5546b580c22910b0" providerId="LiveId" clId="{257A3897-4B5C-4826-9419-585A76BB048A}" dt="2022-02-17T10:30:30.819" v="844" actId="14861"/>
        <pc:sldMkLst>
          <pc:docMk/>
          <pc:sldMk cId="2215178489" sldId="297"/>
        </pc:sldMkLst>
        <pc:spChg chg="del">
          <ac:chgData name="Mariliza Kouli" userId="5546b580c22910b0" providerId="LiveId" clId="{257A3897-4B5C-4826-9419-585A76BB048A}" dt="2022-02-17T08:49:58.318" v="1" actId="478"/>
          <ac:spMkLst>
            <pc:docMk/>
            <pc:sldMk cId="2215178489" sldId="297"/>
            <ac:spMk id="2" creationId="{ED15DC7F-A159-4778-80C9-E1177FBAC80C}"/>
          </ac:spMkLst>
        </pc:spChg>
        <pc:spChg chg="del">
          <ac:chgData name="Mariliza Kouli" userId="5546b580c22910b0" providerId="LiveId" clId="{257A3897-4B5C-4826-9419-585A76BB048A}" dt="2022-02-17T08:49:58.318" v="1" actId="478"/>
          <ac:spMkLst>
            <pc:docMk/>
            <pc:sldMk cId="2215178489" sldId="297"/>
            <ac:spMk id="3" creationId="{22A1FB7F-E7F2-4229-9421-06308F7E1A59}"/>
          </ac:spMkLst>
        </pc:spChg>
        <pc:spChg chg="del mod ord topLvl">
          <ac:chgData name="Mariliza Kouli" userId="5546b580c22910b0" providerId="LiveId" clId="{257A3897-4B5C-4826-9419-585A76BB048A}" dt="2022-02-17T08:56:57.796" v="106" actId="478"/>
          <ac:spMkLst>
            <pc:docMk/>
            <pc:sldMk cId="2215178489" sldId="297"/>
            <ac:spMk id="6" creationId="{73D7271D-3BD1-427D-86E3-B40AB38C68D6}"/>
          </ac:spMkLst>
        </pc:spChg>
        <pc:spChg chg="del mod topLvl">
          <ac:chgData name="Mariliza Kouli" userId="5546b580c22910b0" providerId="LiveId" clId="{257A3897-4B5C-4826-9419-585A76BB048A}" dt="2022-02-17T08:52:16.072" v="19" actId="26606"/>
          <ac:spMkLst>
            <pc:docMk/>
            <pc:sldMk cId="2215178489" sldId="297"/>
            <ac:spMk id="10" creationId="{AE08B8E1-9645-4FF0-A89F-A2C99227490A}"/>
          </ac:spMkLst>
        </pc:spChg>
        <pc:spChg chg="add del">
          <ac:chgData name="Mariliza Kouli" userId="5546b580c22910b0" providerId="LiveId" clId="{257A3897-4B5C-4826-9419-585A76BB048A}" dt="2022-02-17T08:54:07.578" v="35" actId="478"/>
          <ac:spMkLst>
            <pc:docMk/>
            <pc:sldMk cId="2215178489" sldId="297"/>
            <ac:spMk id="11" creationId="{C91686CD-205E-4124-ACBB-472E4F3A5A3C}"/>
          </ac:spMkLst>
        </pc:spChg>
        <pc:spChg chg="add del mod ord">
          <ac:chgData name="Mariliza Kouli" userId="5546b580c22910b0" providerId="LiveId" clId="{257A3897-4B5C-4826-9419-585A76BB048A}" dt="2022-02-17T09:02:17.318" v="189" actId="21"/>
          <ac:spMkLst>
            <pc:docMk/>
            <pc:sldMk cId="2215178489" sldId="297"/>
            <ac:spMk id="12" creationId="{D86B7612-BA91-4F57-A765-E17366C86DAD}"/>
          </ac:spMkLst>
        </pc:spChg>
        <pc:spChg chg="add del mod">
          <ac:chgData name="Mariliza Kouli" userId="5546b580c22910b0" providerId="LiveId" clId="{257A3897-4B5C-4826-9419-585A76BB048A}" dt="2022-02-17T08:58:33.857" v="157" actId="478"/>
          <ac:spMkLst>
            <pc:docMk/>
            <pc:sldMk cId="2215178489" sldId="297"/>
            <ac:spMk id="13" creationId="{B3D1E297-590D-44B0-9864-D2B825E4D9CE}"/>
          </ac:spMkLst>
        </pc:spChg>
        <pc:spChg chg="add del mod">
          <ac:chgData name="Mariliza Kouli" userId="5546b580c22910b0" providerId="LiveId" clId="{257A3897-4B5C-4826-9419-585A76BB048A}" dt="2022-02-17T09:00:49.796" v="178" actId="478"/>
          <ac:spMkLst>
            <pc:docMk/>
            <pc:sldMk cId="2215178489" sldId="297"/>
            <ac:spMk id="14" creationId="{C590E729-2E0E-498E-A0AF-AADCEFDF04A3}"/>
          </ac:spMkLst>
        </pc:spChg>
        <pc:spChg chg="add del">
          <ac:chgData name="Mariliza Kouli" userId="5546b580c22910b0" providerId="LiveId" clId="{257A3897-4B5C-4826-9419-585A76BB048A}" dt="2022-02-17T08:52:16.072" v="19" actId="26606"/>
          <ac:spMkLst>
            <pc:docMk/>
            <pc:sldMk cId="2215178489" sldId="297"/>
            <ac:spMk id="15" creationId="{2C6A2225-94AF-4BC4-98F4-77746E7B10A9}"/>
          </ac:spMkLst>
        </pc:spChg>
        <pc:spChg chg="add mod">
          <ac:chgData name="Mariliza Kouli" userId="5546b580c22910b0" providerId="LiveId" clId="{257A3897-4B5C-4826-9419-585A76BB048A}" dt="2022-02-17T10:05:55.936" v="559" actId="1076"/>
          <ac:spMkLst>
            <pc:docMk/>
            <pc:sldMk cId="2215178489" sldId="297"/>
            <ac:spMk id="16" creationId="{0429FA7C-9737-4BAE-9418-4C01CDCD24D7}"/>
          </ac:spMkLst>
        </pc:spChg>
        <pc:spChg chg="add del">
          <ac:chgData name="Mariliza Kouli" userId="5546b580c22910b0" providerId="LiveId" clId="{257A3897-4B5C-4826-9419-585A76BB048A}" dt="2022-02-17T08:52:16.072" v="19" actId="26606"/>
          <ac:spMkLst>
            <pc:docMk/>
            <pc:sldMk cId="2215178489" sldId="297"/>
            <ac:spMk id="17" creationId="{46EA0402-5843-4D53-BF9C-BE7205812062}"/>
          </ac:spMkLst>
        </pc:spChg>
        <pc:spChg chg="add del">
          <ac:chgData name="Mariliza Kouli" userId="5546b580c22910b0" providerId="LiveId" clId="{257A3897-4B5C-4826-9419-585A76BB048A}" dt="2022-02-17T08:52:16.072" v="19" actId="26606"/>
          <ac:spMkLst>
            <pc:docMk/>
            <pc:sldMk cId="2215178489" sldId="297"/>
            <ac:spMk id="19" creationId="{648F5915-2CE1-4F74-88C5-D4366893D2DF}"/>
          </ac:spMkLst>
        </pc:spChg>
        <pc:spChg chg="add del mod">
          <ac:chgData name="Mariliza Kouli" userId="5546b580c22910b0" providerId="LiveId" clId="{257A3897-4B5C-4826-9419-585A76BB048A}" dt="2022-02-17T09:02:49.057" v="199" actId="478"/>
          <ac:spMkLst>
            <pc:docMk/>
            <pc:sldMk cId="2215178489" sldId="297"/>
            <ac:spMk id="20" creationId="{CF82BEA1-7E14-4413-B5EA-F764A5E98BD8}"/>
          </ac:spMkLst>
        </pc:spChg>
        <pc:spChg chg="add del">
          <ac:chgData name="Mariliza Kouli" userId="5546b580c22910b0" providerId="LiveId" clId="{257A3897-4B5C-4826-9419-585A76BB048A}" dt="2022-02-17T08:52:16.072" v="19" actId="26606"/>
          <ac:spMkLst>
            <pc:docMk/>
            <pc:sldMk cId="2215178489" sldId="297"/>
            <ac:spMk id="21" creationId="{91B43EC4-7D6F-44CA-82DD-103883D2366B}"/>
          </ac:spMkLst>
        </pc:spChg>
        <pc:spChg chg="add del">
          <ac:chgData name="Mariliza Kouli" userId="5546b580c22910b0" providerId="LiveId" clId="{257A3897-4B5C-4826-9419-585A76BB048A}" dt="2022-02-17T08:52:16.049" v="18" actId="26606"/>
          <ac:spMkLst>
            <pc:docMk/>
            <pc:sldMk cId="2215178489" sldId="297"/>
            <ac:spMk id="26" creationId="{C4E4288A-DFC8-40A2-90E5-70E851A933AD}"/>
          </ac:spMkLst>
        </pc:spChg>
        <pc:spChg chg="add del mod">
          <ac:chgData name="Mariliza Kouli" userId="5546b580c22910b0" providerId="LiveId" clId="{257A3897-4B5C-4826-9419-585A76BB048A}" dt="2022-02-17T09:02:20.718" v="193"/>
          <ac:spMkLst>
            <pc:docMk/>
            <pc:sldMk cId="2215178489" sldId="297"/>
            <ac:spMk id="31" creationId="{A91D1251-DF8E-49D7-A629-BC0991E7470E}"/>
          </ac:spMkLst>
        </pc:spChg>
        <pc:spChg chg="add del">
          <ac:chgData name="Mariliza Kouli" userId="5546b580c22910b0" providerId="LiveId" clId="{257A3897-4B5C-4826-9419-585A76BB048A}" dt="2022-02-17T08:52:16.049" v="18" actId="26606"/>
          <ac:spMkLst>
            <pc:docMk/>
            <pc:sldMk cId="2215178489" sldId="297"/>
            <ac:spMk id="32" creationId="{BD2BFF02-DF78-4F07-B176-52514E13127D}"/>
          </ac:spMkLst>
        </pc:spChg>
        <pc:spChg chg="add del">
          <ac:chgData name="Mariliza Kouli" userId="5546b580c22910b0" providerId="LiveId" clId="{257A3897-4B5C-4826-9419-585A76BB048A}" dt="2022-02-17T08:52:16.049" v="18" actId="26606"/>
          <ac:spMkLst>
            <pc:docMk/>
            <pc:sldMk cId="2215178489" sldId="297"/>
            <ac:spMk id="34" creationId="{0DB06EAB-7D8C-403A-86C5-B5FD79A13650}"/>
          </ac:spMkLst>
        </pc:spChg>
        <pc:spChg chg="add mod">
          <ac:chgData name="Mariliza Kouli" userId="5546b580c22910b0" providerId="LiveId" clId="{257A3897-4B5C-4826-9419-585A76BB048A}" dt="2022-02-17T10:09:35.312" v="773" actId="1076"/>
          <ac:spMkLst>
            <pc:docMk/>
            <pc:sldMk cId="2215178489" sldId="297"/>
            <ac:spMk id="35" creationId="{387F0BCC-93F8-4172-A28A-A86ABB7F2779}"/>
          </ac:spMkLst>
        </pc:spChg>
        <pc:spChg chg="add">
          <ac:chgData name="Mariliza Kouli" userId="5546b580c22910b0" providerId="LiveId" clId="{257A3897-4B5C-4826-9419-585A76BB048A}" dt="2022-02-17T08:52:16.072" v="19" actId="26606"/>
          <ac:spMkLst>
            <pc:docMk/>
            <pc:sldMk cId="2215178489" sldId="297"/>
            <ac:spMk id="36" creationId="{2C6A2225-94AF-4BC4-98F4-77746E7B10A9}"/>
          </ac:spMkLst>
        </pc:spChg>
        <pc:spChg chg="add">
          <ac:chgData name="Mariliza Kouli" userId="5546b580c22910b0" providerId="LiveId" clId="{257A3897-4B5C-4826-9419-585A76BB048A}" dt="2022-02-17T08:52:16.072" v="19" actId="26606"/>
          <ac:spMkLst>
            <pc:docMk/>
            <pc:sldMk cId="2215178489" sldId="297"/>
            <ac:spMk id="37" creationId="{46EA0402-5843-4D53-BF9C-BE7205812062}"/>
          </ac:spMkLst>
        </pc:spChg>
        <pc:spChg chg="add">
          <ac:chgData name="Mariliza Kouli" userId="5546b580c22910b0" providerId="LiveId" clId="{257A3897-4B5C-4826-9419-585A76BB048A}" dt="2022-02-17T08:52:16.072" v="19" actId="26606"/>
          <ac:spMkLst>
            <pc:docMk/>
            <pc:sldMk cId="2215178489" sldId="297"/>
            <ac:spMk id="38" creationId="{648F5915-2CE1-4F74-88C5-D4366893D2DF}"/>
          </ac:spMkLst>
        </pc:spChg>
        <pc:spChg chg="add">
          <ac:chgData name="Mariliza Kouli" userId="5546b580c22910b0" providerId="LiveId" clId="{257A3897-4B5C-4826-9419-585A76BB048A}" dt="2022-02-17T08:52:16.072" v="19" actId="26606"/>
          <ac:spMkLst>
            <pc:docMk/>
            <pc:sldMk cId="2215178489" sldId="297"/>
            <ac:spMk id="39" creationId="{91B43EC4-7D6F-44CA-82DD-103883D2366B}"/>
          </ac:spMkLst>
        </pc:spChg>
        <pc:grpChg chg="add del mod">
          <ac:chgData name="Mariliza Kouli" userId="5546b580c22910b0" providerId="LiveId" clId="{257A3897-4B5C-4826-9419-585A76BB048A}" dt="2022-02-17T08:50:25.087" v="8" actId="165"/>
          <ac:grpSpMkLst>
            <pc:docMk/>
            <pc:sldMk cId="2215178489" sldId="297"/>
            <ac:grpSpMk id="4" creationId="{0D0D7570-A1AA-4D28-97DE-5F08E26A537C}"/>
          </ac:grpSpMkLst>
        </pc:grpChg>
        <pc:grpChg chg="del mod topLvl">
          <ac:chgData name="Mariliza Kouli" userId="5546b580c22910b0" providerId="LiveId" clId="{257A3897-4B5C-4826-9419-585A76BB048A}" dt="2022-02-17T08:50:30.422" v="9" actId="165"/>
          <ac:grpSpMkLst>
            <pc:docMk/>
            <pc:sldMk cId="2215178489" sldId="297"/>
            <ac:grpSpMk id="5" creationId="{243DD07B-FC0C-44D4-8229-FC219199974D}"/>
          </ac:grpSpMkLst>
        </pc:grpChg>
        <pc:grpChg chg="del mod topLvl">
          <ac:chgData name="Mariliza Kouli" userId="5546b580c22910b0" providerId="LiveId" clId="{257A3897-4B5C-4826-9419-585A76BB048A}" dt="2022-02-17T08:50:37.037" v="10" actId="165"/>
          <ac:grpSpMkLst>
            <pc:docMk/>
            <pc:sldMk cId="2215178489" sldId="297"/>
            <ac:grpSpMk id="7" creationId="{6371901E-36D4-4FE3-80E8-CBCE8A319EE2}"/>
          </ac:grpSpMkLst>
        </pc:grpChg>
        <pc:grpChg chg="add del">
          <ac:chgData name="Mariliza Kouli" userId="5546b580c22910b0" providerId="LiveId" clId="{257A3897-4B5C-4826-9419-585A76BB048A}" dt="2022-02-17T08:52:16.049" v="18" actId="26606"/>
          <ac:grpSpMkLst>
            <pc:docMk/>
            <pc:sldMk cId="2215178489" sldId="297"/>
            <ac:grpSpMk id="28" creationId="{B63C2D82-D4FA-4A37-BB01-1E7B21E4FF20}"/>
          </ac:grpSpMkLst>
        </pc:grpChg>
        <pc:graphicFrameChg chg="add mod ord modGraphic">
          <ac:chgData name="Mariliza Kouli" userId="5546b580c22910b0" providerId="LiveId" clId="{257A3897-4B5C-4826-9419-585A76BB048A}" dt="2022-02-17T09:03:01.268" v="210" actId="1036"/>
          <ac:graphicFrameMkLst>
            <pc:docMk/>
            <pc:sldMk cId="2215178489" sldId="297"/>
            <ac:graphicFrameMk id="23" creationId="{F4A3BA9D-D7BB-4A96-B1D6-68B794C2E5D1}"/>
          </ac:graphicFrameMkLst>
        </pc:graphicFrameChg>
        <pc:picChg chg="mod ord topLvl">
          <ac:chgData name="Mariliza Kouli" userId="5546b580c22910b0" providerId="LiveId" clId="{257A3897-4B5C-4826-9419-585A76BB048A}" dt="2022-02-17T10:30:30.819" v="844" actId="14861"/>
          <ac:picMkLst>
            <pc:docMk/>
            <pc:sldMk cId="2215178489" sldId="297"/>
            <ac:picMk id="8" creationId="{AB79994B-F4AF-4854-8E3B-3EFA639CCEE4}"/>
          </ac:picMkLst>
        </pc:picChg>
        <pc:picChg chg="mod topLvl">
          <ac:chgData name="Mariliza Kouli" userId="5546b580c22910b0" providerId="LiveId" clId="{257A3897-4B5C-4826-9419-585A76BB048A}" dt="2022-02-17T10:30:30.819" v="844" actId="14861"/>
          <ac:picMkLst>
            <pc:docMk/>
            <pc:sldMk cId="2215178489" sldId="297"/>
            <ac:picMk id="9" creationId="{216ECDB4-3FBD-427A-A48B-B2A5FE59C0DE}"/>
          </ac:picMkLst>
        </pc:picChg>
        <pc:picChg chg="add mod modCrop">
          <ac:chgData name="Mariliza Kouli" userId="5546b580c22910b0" providerId="LiveId" clId="{257A3897-4B5C-4826-9419-585A76BB048A}" dt="2022-02-17T09:02:32.342" v="196" actId="732"/>
          <ac:picMkLst>
            <pc:docMk/>
            <pc:sldMk cId="2215178489" sldId="297"/>
            <ac:picMk id="18" creationId="{9888700F-010B-451F-89D0-046F208173B6}"/>
          </ac:picMkLst>
        </pc:picChg>
      </pc:sldChg>
      <pc:sldChg chg="addSp delSp modSp new mod setBg modAnim">
        <pc:chgData name="Mariliza Kouli" userId="5546b580c22910b0" providerId="LiveId" clId="{257A3897-4B5C-4826-9419-585A76BB048A}" dt="2022-02-17T10:31:11.522" v="845" actId="14861"/>
        <pc:sldMkLst>
          <pc:docMk/>
          <pc:sldMk cId="1587822558" sldId="298"/>
        </pc:sldMkLst>
        <pc:spChg chg="del">
          <ac:chgData name="Mariliza Kouli" userId="5546b580c22910b0" providerId="LiveId" clId="{257A3897-4B5C-4826-9419-585A76BB048A}" dt="2022-02-17T09:08:39.251" v="240" actId="478"/>
          <ac:spMkLst>
            <pc:docMk/>
            <pc:sldMk cId="1587822558" sldId="298"/>
            <ac:spMk id="2" creationId="{5F068BE9-4E20-436F-BF35-1387D84AB64C}"/>
          </ac:spMkLst>
        </pc:spChg>
        <pc:spChg chg="del">
          <ac:chgData name="Mariliza Kouli" userId="5546b580c22910b0" providerId="LiveId" clId="{257A3897-4B5C-4826-9419-585A76BB048A}" dt="2022-02-17T09:08:39.251" v="240" actId="478"/>
          <ac:spMkLst>
            <pc:docMk/>
            <pc:sldMk cId="1587822558" sldId="298"/>
            <ac:spMk id="3" creationId="{9691DF3A-2CA2-4664-B7C0-DE1BD9D6ADEB}"/>
          </ac:spMkLst>
        </pc:spChg>
        <pc:spChg chg="del mod topLvl">
          <ac:chgData name="Mariliza Kouli" userId="5546b580c22910b0" providerId="LiveId" clId="{257A3897-4B5C-4826-9419-585A76BB048A}" dt="2022-02-17T09:19:24.056" v="310"/>
          <ac:spMkLst>
            <pc:docMk/>
            <pc:sldMk cId="1587822558" sldId="298"/>
            <ac:spMk id="6" creationId="{DFD54003-EC7D-41B9-9C4D-2436B4180B66}"/>
          </ac:spMkLst>
        </pc:spChg>
        <pc:spChg chg="mod topLvl">
          <ac:chgData name="Mariliza Kouli" userId="5546b580c22910b0" providerId="LiveId" clId="{257A3897-4B5C-4826-9419-585A76BB048A}" dt="2022-02-17T10:14:23.948" v="815" actId="1035"/>
          <ac:spMkLst>
            <pc:docMk/>
            <pc:sldMk cId="1587822558" sldId="298"/>
            <ac:spMk id="8" creationId="{92DE2EF5-AFD3-41C7-9153-04555BC0EB56}"/>
          </ac:spMkLst>
        </pc:spChg>
        <pc:spChg chg="del mod topLvl">
          <ac:chgData name="Mariliza Kouli" userId="5546b580c22910b0" providerId="LiveId" clId="{257A3897-4B5C-4826-9419-585A76BB048A}" dt="2022-02-17T09:15:29.620" v="261"/>
          <ac:spMkLst>
            <pc:docMk/>
            <pc:sldMk cId="1587822558" sldId="298"/>
            <ac:spMk id="10" creationId="{A6201CBD-5C4D-4DE1-8E9D-39111A5BA745}"/>
          </ac:spMkLst>
        </pc:spChg>
        <pc:spChg chg="mod topLvl">
          <ac:chgData name="Mariliza Kouli" userId="5546b580c22910b0" providerId="LiveId" clId="{257A3897-4B5C-4826-9419-585A76BB048A}" dt="2022-02-17T10:14:23.948" v="815" actId="1035"/>
          <ac:spMkLst>
            <pc:docMk/>
            <pc:sldMk cId="1587822558" sldId="298"/>
            <ac:spMk id="11" creationId="{AA440B74-B069-434A-89A2-0CC748E4E04F}"/>
          </ac:spMkLst>
        </pc:spChg>
        <pc:spChg chg="add del mod">
          <ac:chgData name="Mariliza Kouli" userId="5546b580c22910b0" providerId="LiveId" clId="{257A3897-4B5C-4826-9419-585A76BB048A}" dt="2022-02-17T09:22:16.712" v="367" actId="478"/>
          <ac:spMkLst>
            <pc:docMk/>
            <pc:sldMk cId="1587822558" sldId="298"/>
            <ac:spMk id="13" creationId="{5517ACF4-0EA7-4C44-A35C-D898FA29A4DC}"/>
          </ac:spMkLst>
        </pc:spChg>
        <pc:spChg chg="add mod">
          <ac:chgData name="Mariliza Kouli" userId="5546b580c22910b0" providerId="LiveId" clId="{257A3897-4B5C-4826-9419-585A76BB048A}" dt="2022-02-17T10:11:54.528" v="785" actId="207"/>
          <ac:spMkLst>
            <pc:docMk/>
            <pc:sldMk cId="1587822558" sldId="298"/>
            <ac:spMk id="14" creationId="{C97C6500-17E8-486D-9EAD-34ACAEAF48BE}"/>
          </ac:spMkLst>
        </pc:spChg>
        <pc:spChg chg="add del mod">
          <ac:chgData name="Mariliza Kouli" userId="5546b580c22910b0" providerId="LiveId" clId="{257A3897-4B5C-4826-9419-585A76BB048A}" dt="2022-02-17T09:25:02.478" v="389"/>
          <ac:spMkLst>
            <pc:docMk/>
            <pc:sldMk cId="1587822558" sldId="298"/>
            <ac:spMk id="15" creationId="{1CE60B49-AB68-457B-B847-E596B490BD28}"/>
          </ac:spMkLst>
        </pc:spChg>
        <pc:spChg chg="add del">
          <ac:chgData name="Mariliza Kouli" userId="5546b580c22910b0" providerId="LiveId" clId="{257A3897-4B5C-4826-9419-585A76BB048A}" dt="2022-02-17T09:16:19.209" v="263" actId="26606"/>
          <ac:spMkLst>
            <pc:docMk/>
            <pc:sldMk cId="1587822558" sldId="298"/>
            <ac:spMk id="16" creationId="{577D1452-F0B7-431E-9A24-D3F7103D8510}"/>
          </ac:spMkLst>
        </pc:spChg>
        <pc:spChg chg="add del mod">
          <ac:chgData name="Mariliza Kouli" userId="5546b580c22910b0" providerId="LiveId" clId="{257A3897-4B5C-4826-9419-585A76BB048A}" dt="2022-02-17T09:26:07.553" v="398" actId="478"/>
          <ac:spMkLst>
            <pc:docMk/>
            <pc:sldMk cId="1587822558" sldId="298"/>
            <ac:spMk id="17" creationId="{2B1B778C-9CED-4AEC-B874-A36FB6D726EE}"/>
          </ac:spMkLst>
        </pc:spChg>
        <pc:spChg chg="add del">
          <ac:chgData name="Mariliza Kouli" userId="5546b580c22910b0" providerId="LiveId" clId="{257A3897-4B5C-4826-9419-585A76BB048A}" dt="2022-02-17T09:16:19.209" v="263" actId="26606"/>
          <ac:spMkLst>
            <pc:docMk/>
            <pc:sldMk cId="1587822558" sldId="298"/>
            <ac:spMk id="18" creationId="{A660F4F9-5DF5-4F15-BE6A-CD8648BB1148}"/>
          </ac:spMkLst>
        </pc:spChg>
        <pc:spChg chg="add del mod">
          <ac:chgData name="Mariliza Kouli" userId="5546b580c22910b0" providerId="LiveId" clId="{257A3897-4B5C-4826-9419-585A76BB048A}" dt="2022-02-17T10:11:08.638" v="779" actId="478"/>
          <ac:spMkLst>
            <pc:docMk/>
            <pc:sldMk cId="1587822558" sldId="298"/>
            <ac:spMk id="19" creationId="{698B93FC-7328-417C-8A36-B8886EFEDDC0}"/>
          </ac:spMkLst>
        </pc:spChg>
        <pc:spChg chg="add del">
          <ac:chgData name="Mariliza Kouli" userId="5546b580c22910b0" providerId="LiveId" clId="{257A3897-4B5C-4826-9419-585A76BB048A}" dt="2022-02-17T09:16:24.614" v="265" actId="26606"/>
          <ac:spMkLst>
            <pc:docMk/>
            <pc:sldMk cId="1587822558" sldId="298"/>
            <ac:spMk id="20" creationId="{CEB41C5C-0F34-4DDA-9D7C-5E717F35F60C}"/>
          </ac:spMkLst>
        </pc:spChg>
        <pc:spChg chg="add del mod">
          <ac:chgData name="Mariliza Kouli" userId="5546b580c22910b0" providerId="LiveId" clId="{257A3897-4B5C-4826-9419-585A76BB048A}" dt="2022-02-17T09:17:40.202" v="281" actId="478"/>
          <ac:spMkLst>
            <pc:docMk/>
            <pc:sldMk cId="1587822558" sldId="298"/>
            <ac:spMk id="22" creationId="{78CF01AA-C098-4CBA-A3E2-6C2DF7B9CDA0}"/>
          </ac:spMkLst>
        </pc:spChg>
        <pc:spChg chg="add del">
          <ac:chgData name="Mariliza Kouli" userId="5546b580c22910b0" providerId="LiveId" clId="{257A3897-4B5C-4826-9419-585A76BB048A}" dt="2022-02-17T09:16:27.549" v="267" actId="26606"/>
          <ac:spMkLst>
            <pc:docMk/>
            <pc:sldMk cId="1587822558" sldId="298"/>
            <ac:spMk id="23" creationId="{131BAD53-4E89-4F62-BBB7-26359763ED39}"/>
          </ac:spMkLst>
        </pc:spChg>
        <pc:spChg chg="add del">
          <ac:chgData name="Mariliza Kouli" userId="5546b580c22910b0" providerId="LiveId" clId="{257A3897-4B5C-4826-9419-585A76BB048A}" dt="2022-02-17T09:16:27.549" v="267" actId="26606"/>
          <ac:spMkLst>
            <pc:docMk/>
            <pc:sldMk cId="1587822558" sldId="298"/>
            <ac:spMk id="24" creationId="{62756DA2-40EB-4C6F-B962-5822FFB54FB6}"/>
          </ac:spMkLst>
        </pc:spChg>
        <pc:spChg chg="add del mod">
          <ac:chgData name="Mariliza Kouli" userId="5546b580c22910b0" providerId="LiveId" clId="{257A3897-4B5C-4826-9419-585A76BB048A}" dt="2022-02-17T09:19:34.066" v="315" actId="478"/>
          <ac:spMkLst>
            <pc:docMk/>
            <pc:sldMk cId="1587822558" sldId="298"/>
            <ac:spMk id="25" creationId="{605C96C6-BDBE-4C16-ACD4-A5B99FAA16C8}"/>
          </ac:spMkLst>
        </pc:spChg>
        <pc:spChg chg="add del">
          <ac:chgData name="Mariliza Kouli" userId="5546b580c22910b0" providerId="LiveId" clId="{257A3897-4B5C-4826-9419-585A76BB048A}" dt="2022-02-17T09:16:49.136" v="269" actId="26606"/>
          <ac:spMkLst>
            <pc:docMk/>
            <pc:sldMk cId="1587822558" sldId="298"/>
            <ac:spMk id="26" creationId="{91F32EBA-ED97-466E-8CFA-8382584155D0}"/>
          </ac:spMkLst>
        </pc:spChg>
        <pc:spChg chg="add del">
          <ac:chgData name="Mariliza Kouli" userId="5546b580c22910b0" providerId="LiveId" clId="{257A3897-4B5C-4826-9419-585A76BB048A}" dt="2022-02-17T09:16:49.136" v="269" actId="26606"/>
          <ac:spMkLst>
            <pc:docMk/>
            <pc:sldMk cId="1587822558" sldId="298"/>
            <ac:spMk id="27" creationId="{62A38935-BB53-4DF7-A56E-48DD25B685D7}"/>
          </ac:spMkLst>
        </pc:spChg>
        <pc:spChg chg="add mod">
          <ac:chgData name="Mariliza Kouli" userId="5546b580c22910b0" providerId="LiveId" clId="{257A3897-4B5C-4826-9419-585A76BB048A}" dt="2022-02-17T09:18:57.153" v="304" actId="1076"/>
          <ac:spMkLst>
            <pc:docMk/>
            <pc:sldMk cId="1587822558" sldId="298"/>
            <ac:spMk id="28" creationId="{2E820090-C6AA-45CE-A44C-A642A2D0AE95}"/>
          </ac:spMkLst>
        </pc:spChg>
        <pc:spChg chg="add">
          <ac:chgData name="Mariliza Kouli" userId="5546b580c22910b0" providerId="LiveId" clId="{257A3897-4B5C-4826-9419-585A76BB048A}" dt="2022-02-17T09:16:49.153" v="270" actId="26606"/>
          <ac:spMkLst>
            <pc:docMk/>
            <pc:sldMk cId="1587822558" sldId="298"/>
            <ac:spMk id="29" creationId="{5E39A796-BE83-48B1-B33F-35C4A32AAB57}"/>
          </ac:spMkLst>
        </pc:spChg>
        <pc:spChg chg="add">
          <ac:chgData name="Mariliza Kouli" userId="5546b580c22910b0" providerId="LiveId" clId="{257A3897-4B5C-4826-9419-585A76BB048A}" dt="2022-02-17T09:16:49.153" v="270" actId="26606"/>
          <ac:spMkLst>
            <pc:docMk/>
            <pc:sldMk cId="1587822558" sldId="298"/>
            <ac:spMk id="30" creationId="{72F84B47-E267-4194-8194-831DB7B5547F}"/>
          </ac:spMkLst>
        </pc:spChg>
        <pc:grpChg chg="add del mod">
          <ac:chgData name="Mariliza Kouli" userId="5546b580c22910b0" providerId="LiveId" clId="{257A3897-4B5C-4826-9419-585A76BB048A}" dt="2022-02-17T09:09:28.192" v="252" actId="165"/>
          <ac:grpSpMkLst>
            <pc:docMk/>
            <pc:sldMk cId="1587822558" sldId="298"/>
            <ac:grpSpMk id="4" creationId="{A926F0A3-A7E9-4CFE-A224-D6462E50E057}"/>
          </ac:grpSpMkLst>
        </pc:grpChg>
        <pc:grpChg chg="del mod topLvl">
          <ac:chgData name="Mariliza Kouli" userId="5546b580c22910b0" providerId="LiveId" clId="{257A3897-4B5C-4826-9419-585A76BB048A}" dt="2022-02-17T09:09:32.367" v="253" actId="165"/>
          <ac:grpSpMkLst>
            <pc:docMk/>
            <pc:sldMk cId="1587822558" sldId="298"/>
            <ac:grpSpMk id="5" creationId="{8A3C897F-FDCE-4EBA-9FA8-C5D6C2887627}"/>
          </ac:grpSpMkLst>
        </pc:grpChg>
        <pc:grpChg chg="del mod topLvl">
          <ac:chgData name="Mariliza Kouli" userId="5546b580c22910b0" providerId="LiveId" clId="{257A3897-4B5C-4826-9419-585A76BB048A}" dt="2022-02-17T09:09:40.489" v="254" actId="165"/>
          <ac:grpSpMkLst>
            <pc:docMk/>
            <pc:sldMk cId="1587822558" sldId="298"/>
            <ac:grpSpMk id="7" creationId="{622EF7AF-641D-4E03-ADA3-22877998AB3A}"/>
          </ac:grpSpMkLst>
        </pc:grpChg>
        <pc:picChg chg="mod ord topLvl">
          <ac:chgData name="Mariliza Kouli" userId="5546b580c22910b0" providerId="LiveId" clId="{257A3897-4B5C-4826-9419-585A76BB048A}" dt="2022-02-17T10:31:11.522" v="845" actId="14861"/>
          <ac:picMkLst>
            <pc:docMk/>
            <pc:sldMk cId="1587822558" sldId="298"/>
            <ac:picMk id="9" creationId="{FB10D48D-9F9B-4F69-A14C-19FDE62AB298}"/>
          </ac:picMkLst>
        </pc:picChg>
        <pc:cxnChg chg="add del">
          <ac:chgData name="Mariliza Kouli" userId="5546b580c22910b0" providerId="LiveId" clId="{257A3897-4B5C-4826-9419-585A76BB048A}" dt="2022-02-17T09:16:24.614" v="265" actId="26606"/>
          <ac:cxnSpMkLst>
            <pc:docMk/>
            <pc:sldMk cId="1587822558" sldId="298"/>
            <ac:cxnSpMk id="21" creationId="{57E1E5E6-F385-4E9C-B201-BA5BDE5CAD52}"/>
          </ac:cxnSpMkLst>
        </pc:cxnChg>
      </pc:sldChg>
      <pc:sldChg chg="addSp delSp modSp new mod">
        <pc:chgData name="Mariliza Kouli" userId="5546b580c22910b0" providerId="LiveId" clId="{257A3897-4B5C-4826-9419-585A76BB048A}" dt="2022-02-17T10:52:34.280" v="1090" actId="29295"/>
        <pc:sldMkLst>
          <pc:docMk/>
          <pc:sldMk cId="59787822" sldId="299"/>
        </pc:sldMkLst>
        <pc:spChg chg="mod">
          <ac:chgData name="Mariliza Kouli" userId="5546b580c22910b0" providerId="LiveId" clId="{257A3897-4B5C-4826-9419-585A76BB048A}" dt="2022-02-17T10:48:55.668" v="1071" actId="2085"/>
          <ac:spMkLst>
            <pc:docMk/>
            <pc:sldMk cId="59787822" sldId="299"/>
            <ac:spMk id="2" creationId="{438F630C-B527-4C9E-B065-D2996353CBAC}"/>
          </ac:spMkLst>
        </pc:spChg>
        <pc:spChg chg="del">
          <ac:chgData name="Mariliza Kouli" userId="5546b580c22910b0" providerId="LiveId" clId="{257A3897-4B5C-4826-9419-585A76BB048A}" dt="2022-02-17T10:42:10.783" v="847" actId="478"/>
          <ac:spMkLst>
            <pc:docMk/>
            <pc:sldMk cId="59787822" sldId="299"/>
            <ac:spMk id="3" creationId="{261A190B-64E1-4E0B-9AFC-F5E88BD8D882}"/>
          </ac:spMkLst>
        </pc:spChg>
        <pc:spChg chg="add del">
          <ac:chgData name="Mariliza Kouli" userId="5546b580c22910b0" providerId="LiveId" clId="{257A3897-4B5C-4826-9419-585A76BB048A}" dt="2022-02-17T10:45:10.999" v="911" actId="22"/>
          <ac:spMkLst>
            <pc:docMk/>
            <pc:sldMk cId="59787822" sldId="299"/>
            <ac:spMk id="5" creationId="{832AC454-CC43-466D-8370-52D5E05E6932}"/>
          </ac:spMkLst>
        </pc:spChg>
        <pc:spChg chg="add mod">
          <ac:chgData name="Mariliza Kouli" userId="5546b580c22910b0" providerId="LiveId" clId="{257A3897-4B5C-4826-9419-585A76BB048A}" dt="2022-02-17T10:49:19.021" v="1074" actId="339"/>
          <ac:spMkLst>
            <pc:docMk/>
            <pc:sldMk cId="59787822" sldId="299"/>
            <ac:spMk id="7" creationId="{E45BA15F-DB4C-4DF0-AE2F-46546BD00F03}"/>
          </ac:spMkLst>
        </pc:spChg>
        <pc:spChg chg="add del">
          <ac:chgData name="Mariliza Kouli" userId="5546b580c22910b0" providerId="LiveId" clId="{257A3897-4B5C-4826-9419-585A76BB048A}" dt="2022-02-17T10:47:01.892" v="1019" actId="22"/>
          <ac:spMkLst>
            <pc:docMk/>
            <pc:sldMk cId="59787822" sldId="299"/>
            <ac:spMk id="10" creationId="{EDE7F458-3BE9-49D6-A53C-B99E597EF790}"/>
          </ac:spMkLst>
        </pc:spChg>
        <pc:spChg chg="add mod">
          <ac:chgData name="Mariliza Kouli" userId="5546b580c22910b0" providerId="LiveId" clId="{257A3897-4B5C-4826-9419-585A76BB048A}" dt="2022-02-17T10:48:58.351" v="1072" actId="2085"/>
          <ac:spMkLst>
            <pc:docMk/>
            <pc:sldMk cId="59787822" sldId="299"/>
            <ac:spMk id="12" creationId="{22CB1DC0-0607-4FD5-9ED3-5E9165BFCFFD}"/>
          </ac:spMkLst>
        </pc:spChg>
        <pc:spChg chg="add mod">
          <ac:chgData name="Mariliza Kouli" userId="5546b580c22910b0" providerId="LiveId" clId="{257A3897-4B5C-4826-9419-585A76BB048A}" dt="2022-02-17T10:48:48.222" v="1070" actId="208"/>
          <ac:spMkLst>
            <pc:docMk/>
            <pc:sldMk cId="59787822" sldId="299"/>
            <ac:spMk id="13" creationId="{34BA865F-59C2-4226-885B-6306078E9C59}"/>
          </ac:spMkLst>
        </pc:spChg>
        <pc:picChg chg="add mod">
          <ac:chgData name="Mariliza Kouli" userId="5546b580c22910b0" providerId="LiveId" clId="{257A3897-4B5C-4826-9419-585A76BB048A}" dt="2022-02-17T10:47:38.161" v="1042" actId="1035"/>
          <ac:picMkLst>
            <pc:docMk/>
            <pc:sldMk cId="59787822" sldId="299"/>
            <ac:picMk id="8" creationId="{43BC59A1-3CC0-4455-96AA-6EDFDBCE9B6A}"/>
          </ac:picMkLst>
        </pc:picChg>
        <pc:picChg chg="add mod ord">
          <ac:chgData name="Mariliza Kouli" userId="5546b580c22910b0" providerId="LiveId" clId="{257A3897-4B5C-4826-9419-585A76BB048A}" dt="2022-02-17T10:50:53.594" v="1077"/>
          <ac:picMkLst>
            <pc:docMk/>
            <pc:sldMk cId="59787822" sldId="299"/>
            <ac:picMk id="14" creationId="{59C25365-8255-4890-817A-A1002E254AEE}"/>
          </ac:picMkLst>
        </pc:picChg>
        <pc:picChg chg="add del mod ord modCrop">
          <ac:chgData name="Mariliza Kouli" userId="5546b580c22910b0" providerId="LiveId" clId="{257A3897-4B5C-4826-9419-585A76BB048A}" dt="2022-02-17T10:52:34.280" v="1090" actId="29295"/>
          <ac:picMkLst>
            <pc:docMk/>
            <pc:sldMk cId="59787822" sldId="299"/>
            <ac:picMk id="15" creationId="{553B51E7-9E55-4511-B0CF-11E17B33E1AB}"/>
          </ac:picMkLst>
        </pc:picChg>
      </pc:sldChg>
      <pc:sldChg chg="addSp delSp modSp new del mod modAnim">
        <pc:chgData name="Mariliza Kouli" userId="5546b580c22910b0" providerId="LiveId" clId="{257A3897-4B5C-4826-9419-585A76BB048A}" dt="2022-02-28T09:34:24.368" v="1420" actId="47"/>
        <pc:sldMkLst>
          <pc:docMk/>
          <pc:sldMk cId="1081454946" sldId="300"/>
        </pc:sldMkLst>
        <pc:spChg chg="del">
          <ac:chgData name="Mariliza Kouli" userId="5546b580c22910b0" providerId="LiveId" clId="{257A3897-4B5C-4826-9419-585A76BB048A}" dt="2022-02-28T09:24:22.561" v="1169" actId="478"/>
          <ac:spMkLst>
            <pc:docMk/>
            <pc:sldMk cId="1081454946" sldId="300"/>
            <ac:spMk id="2" creationId="{836AF753-5F19-4DBE-B68E-6516E3AD9FAC}"/>
          </ac:spMkLst>
        </pc:spChg>
        <pc:spChg chg="del">
          <ac:chgData name="Mariliza Kouli" userId="5546b580c22910b0" providerId="LiveId" clId="{257A3897-4B5C-4826-9419-585A76BB048A}" dt="2022-02-28T09:24:22.561" v="1169" actId="478"/>
          <ac:spMkLst>
            <pc:docMk/>
            <pc:sldMk cId="1081454946" sldId="300"/>
            <ac:spMk id="3" creationId="{07C1A6C9-3376-4A7F-873F-3B39FBEEF175}"/>
          </ac:spMkLst>
        </pc:spChg>
        <pc:spChg chg="add mod">
          <ac:chgData name="Mariliza Kouli" userId="5546b580c22910b0" providerId="LiveId" clId="{257A3897-4B5C-4826-9419-585A76BB048A}" dt="2022-02-28T09:24:48.414" v="1174"/>
          <ac:spMkLst>
            <pc:docMk/>
            <pc:sldMk cId="1081454946" sldId="300"/>
            <ac:spMk id="7" creationId="{CCB6DD8E-7051-47F8-B80E-22B705E59B87}"/>
          </ac:spMkLst>
        </pc:spChg>
        <pc:spChg chg="add mod ord">
          <ac:chgData name="Mariliza Kouli" userId="5546b580c22910b0" providerId="LiveId" clId="{257A3897-4B5C-4826-9419-585A76BB048A}" dt="2022-02-28T09:30:18.780" v="1223" actId="1076"/>
          <ac:spMkLst>
            <pc:docMk/>
            <pc:sldMk cId="1081454946" sldId="300"/>
            <ac:spMk id="10" creationId="{F442B14B-234E-4EE4-80AC-F4E2B816B4DE}"/>
          </ac:spMkLst>
        </pc:spChg>
        <pc:spChg chg="add mod">
          <ac:chgData name="Mariliza Kouli" userId="5546b580c22910b0" providerId="LiveId" clId="{257A3897-4B5C-4826-9419-585A76BB048A}" dt="2022-02-28T09:29:01.597" v="1209" actId="1076"/>
          <ac:spMkLst>
            <pc:docMk/>
            <pc:sldMk cId="1081454946" sldId="300"/>
            <ac:spMk id="11" creationId="{06F110AB-3FE9-4ED4-9C1E-BC75B8078CA6}"/>
          </ac:spMkLst>
        </pc:spChg>
        <pc:spChg chg="add mod">
          <ac:chgData name="Mariliza Kouli" userId="5546b580c22910b0" providerId="LiveId" clId="{257A3897-4B5C-4826-9419-585A76BB048A}" dt="2022-02-28T09:29:18.967" v="1212" actId="1076"/>
          <ac:spMkLst>
            <pc:docMk/>
            <pc:sldMk cId="1081454946" sldId="300"/>
            <ac:spMk id="12" creationId="{2B47FB0A-6457-4794-852B-8DDA00F6ADC8}"/>
          </ac:spMkLst>
        </pc:spChg>
        <pc:spChg chg="add del">
          <ac:chgData name="Mariliza Kouli" userId="5546b580c22910b0" providerId="LiveId" clId="{257A3897-4B5C-4826-9419-585A76BB048A}" dt="2022-02-28T09:30:39.155" v="1225" actId="22"/>
          <ac:spMkLst>
            <pc:docMk/>
            <pc:sldMk cId="1081454946" sldId="300"/>
            <ac:spMk id="16" creationId="{D77B8BD2-3F0C-416E-A7A2-E0A08E50FF8A}"/>
          </ac:spMkLst>
        </pc:spChg>
        <pc:spChg chg="add mod">
          <ac:chgData name="Mariliza Kouli" userId="5546b580c22910b0" providerId="LiveId" clId="{257A3897-4B5C-4826-9419-585A76BB048A}" dt="2022-02-28T09:30:54.297" v="1228" actId="14100"/>
          <ac:spMkLst>
            <pc:docMk/>
            <pc:sldMk cId="1081454946" sldId="300"/>
            <ac:spMk id="18" creationId="{70C241DE-A696-4CC7-ADDF-2D051DF78CD0}"/>
          </ac:spMkLst>
        </pc:spChg>
        <pc:picChg chg="add del mod">
          <ac:chgData name="Mariliza Kouli" userId="5546b580c22910b0" providerId="LiveId" clId="{257A3897-4B5C-4826-9419-585A76BB048A}" dt="2022-02-28T09:31:03.323" v="1229" actId="21"/>
          <ac:picMkLst>
            <pc:docMk/>
            <pc:sldMk cId="1081454946" sldId="300"/>
            <ac:picMk id="5" creationId="{A149672C-4A0D-4236-B68F-9EE6FC8B13D4}"/>
          </ac:picMkLst>
        </pc:picChg>
        <pc:picChg chg="add mod">
          <ac:chgData name="Mariliza Kouli" userId="5546b580c22910b0" providerId="LiveId" clId="{257A3897-4B5C-4826-9419-585A76BB048A}" dt="2022-02-28T09:24:37.080" v="1173"/>
          <ac:picMkLst>
            <pc:docMk/>
            <pc:sldMk cId="1081454946" sldId="300"/>
            <ac:picMk id="6" creationId="{D037C26B-D647-4BDE-8F9D-F3426DEBFFA7}"/>
          </ac:picMkLst>
        </pc:picChg>
        <pc:picChg chg="add del mod">
          <ac:chgData name="Mariliza Kouli" userId="5546b580c22910b0" providerId="LiveId" clId="{257A3897-4B5C-4826-9419-585A76BB048A}" dt="2022-02-28T09:29:48.690" v="1213" actId="478"/>
          <ac:picMkLst>
            <pc:docMk/>
            <pc:sldMk cId="1081454946" sldId="300"/>
            <ac:picMk id="9" creationId="{92BBAB3E-7CE7-4D1E-9427-0C1CA73C06A0}"/>
          </ac:picMkLst>
        </pc:picChg>
        <pc:picChg chg="add del mod">
          <ac:chgData name="Mariliza Kouli" userId="5546b580c22910b0" providerId="LiveId" clId="{257A3897-4B5C-4826-9419-585A76BB048A}" dt="2022-02-28T09:33:10.492" v="1368" actId="21"/>
          <ac:picMkLst>
            <pc:docMk/>
            <pc:sldMk cId="1081454946" sldId="300"/>
            <ac:picMk id="14" creationId="{11E5248A-DB18-48E0-83CD-D074AD6E01F3}"/>
          </ac:picMkLst>
        </pc:picChg>
      </pc:sldChg>
      <pc:sldChg chg="addSp delSp modSp new mod addAnim delAnim modAnim">
        <pc:chgData name="Mariliza Kouli" userId="5546b580c22910b0" providerId="LiveId" clId="{257A3897-4B5C-4826-9419-585A76BB048A}" dt="2022-02-28T10:21:04.897" v="1887"/>
        <pc:sldMkLst>
          <pc:docMk/>
          <pc:sldMk cId="3904500397" sldId="300"/>
        </pc:sldMkLst>
        <pc:spChg chg="del">
          <ac:chgData name="Mariliza Kouli" userId="5546b580c22910b0" providerId="LiveId" clId="{257A3897-4B5C-4826-9419-585A76BB048A}" dt="2022-02-28T09:40:20.722" v="1512" actId="478"/>
          <ac:spMkLst>
            <pc:docMk/>
            <pc:sldMk cId="3904500397" sldId="300"/>
            <ac:spMk id="2" creationId="{DC619BDE-2802-4841-9CB2-944512BA4636}"/>
          </ac:spMkLst>
        </pc:spChg>
        <pc:spChg chg="del">
          <ac:chgData name="Mariliza Kouli" userId="5546b580c22910b0" providerId="LiveId" clId="{257A3897-4B5C-4826-9419-585A76BB048A}" dt="2022-02-28T09:40:20.722" v="1512" actId="478"/>
          <ac:spMkLst>
            <pc:docMk/>
            <pc:sldMk cId="3904500397" sldId="300"/>
            <ac:spMk id="3" creationId="{B45913A5-070E-48A7-866E-F32FE27E31F8}"/>
          </ac:spMkLst>
        </pc:spChg>
        <pc:spChg chg="mod">
          <ac:chgData name="Mariliza Kouli" userId="5546b580c22910b0" providerId="LiveId" clId="{257A3897-4B5C-4826-9419-585A76BB048A}" dt="2022-02-28T09:40:36.880" v="1513"/>
          <ac:spMkLst>
            <pc:docMk/>
            <pc:sldMk cId="3904500397" sldId="300"/>
            <ac:spMk id="6" creationId="{1B273C06-D03E-4178-A3CD-1784560182C4}"/>
          </ac:spMkLst>
        </pc:spChg>
        <pc:spChg chg="del mod topLvl">
          <ac:chgData name="Mariliza Kouli" userId="5546b580c22910b0" providerId="LiveId" clId="{257A3897-4B5C-4826-9419-585A76BB048A}" dt="2022-02-28T09:46:46.001" v="1612" actId="478"/>
          <ac:spMkLst>
            <pc:docMk/>
            <pc:sldMk cId="3904500397" sldId="300"/>
            <ac:spMk id="9" creationId="{8699BB05-2FA1-460D-8347-2183EAE3E920}"/>
          </ac:spMkLst>
        </pc:spChg>
        <pc:spChg chg="mod topLvl">
          <ac:chgData name="Mariliza Kouli" userId="5546b580c22910b0" providerId="LiveId" clId="{257A3897-4B5C-4826-9419-585A76BB048A}" dt="2022-02-28T09:46:32.761" v="1609" actId="1076"/>
          <ac:spMkLst>
            <pc:docMk/>
            <pc:sldMk cId="3904500397" sldId="300"/>
            <ac:spMk id="10" creationId="{2DD4A4B7-1720-4212-98CE-5B6E1C28CA10}"/>
          </ac:spMkLst>
        </pc:spChg>
        <pc:spChg chg="del mod">
          <ac:chgData name="Mariliza Kouli" userId="5546b580c22910b0" providerId="LiveId" clId="{257A3897-4B5C-4826-9419-585A76BB048A}" dt="2022-02-28T09:43:17.810" v="1522" actId="478"/>
          <ac:spMkLst>
            <pc:docMk/>
            <pc:sldMk cId="3904500397" sldId="300"/>
            <ac:spMk id="15" creationId="{4E6340B3-E685-4902-91B7-817F204E6E5E}"/>
          </ac:spMkLst>
        </pc:spChg>
        <pc:spChg chg="add mod">
          <ac:chgData name="Mariliza Kouli" userId="5546b580c22910b0" providerId="LiveId" clId="{257A3897-4B5C-4826-9419-585A76BB048A}" dt="2022-02-28T10:20:12.788" v="1883" actId="404"/>
          <ac:spMkLst>
            <pc:docMk/>
            <pc:sldMk cId="3904500397" sldId="300"/>
            <ac:spMk id="18" creationId="{FAA21C05-D365-45D0-B39F-6754151BF706}"/>
          </ac:spMkLst>
        </pc:spChg>
        <pc:spChg chg="add del">
          <ac:chgData name="Mariliza Kouli" userId="5546b580c22910b0" providerId="LiveId" clId="{257A3897-4B5C-4826-9419-585A76BB048A}" dt="2022-02-28T09:48:29.076" v="1626" actId="22"/>
          <ac:spMkLst>
            <pc:docMk/>
            <pc:sldMk cId="3904500397" sldId="300"/>
            <ac:spMk id="23" creationId="{148E6485-5646-4980-920A-8E868F5ABFEC}"/>
          </ac:spMkLst>
        </pc:spChg>
        <pc:spChg chg="add mod">
          <ac:chgData name="Mariliza Kouli" userId="5546b580c22910b0" providerId="LiveId" clId="{257A3897-4B5C-4826-9419-585A76BB048A}" dt="2022-02-28T10:20:59.712" v="1886" actId="164"/>
          <ac:spMkLst>
            <pc:docMk/>
            <pc:sldMk cId="3904500397" sldId="300"/>
            <ac:spMk id="25" creationId="{D0C4A39A-AEFB-46C9-A550-93CDA9DEDBD1}"/>
          </ac:spMkLst>
        </pc:spChg>
        <pc:grpChg chg="add mod">
          <ac:chgData name="Mariliza Kouli" userId="5546b580c22910b0" providerId="LiveId" clId="{257A3897-4B5C-4826-9419-585A76BB048A}" dt="2022-02-28T09:40:36.880" v="1513"/>
          <ac:grpSpMkLst>
            <pc:docMk/>
            <pc:sldMk cId="3904500397" sldId="300"/>
            <ac:grpSpMk id="4" creationId="{408EC08B-F25E-4F19-8BC9-C915E2FDC5EE}"/>
          </ac:grpSpMkLst>
        </pc:grpChg>
        <pc:grpChg chg="add del mod">
          <ac:chgData name="Mariliza Kouli" userId="5546b580c22910b0" providerId="LiveId" clId="{257A3897-4B5C-4826-9419-585A76BB048A}" dt="2022-02-28T09:46:12.827" v="1603" actId="165"/>
          <ac:grpSpMkLst>
            <pc:docMk/>
            <pc:sldMk cId="3904500397" sldId="300"/>
            <ac:grpSpMk id="7" creationId="{6E3FBAB2-BBBA-4924-A8D8-A99CB6063BAD}"/>
          </ac:grpSpMkLst>
        </pc:grpChg>
        <pc:grpChg chg="del mod topLvl">
          <ac:chgData name="Mariliza Kouli" userId="5546b580c22910b0" providerId="LiveId" clId="{257A3897-4B5C-4826-9419-585A76BB048A}" dt="2022-02-28T09:46:24.742" v="1606" actId="165"/>
          <ac:grpSpMkLst>
            <pc:docMk/>
            <pc:sldMk cId="3904500397" sldId="300"/>
            <ac:grpSpMk id="8" creationId="{D58CD249-4D6F-49AF-8C7B-8A5801D4CC00}"/>
          </ac:grpSpMkLst>
        </pc:grpChg>
        <pc:grpChg chg="del mod">
          <ac:chgData name="Mariliza Kouli" userId="5546b580c22910b0" providerId="LiveId" clId="{257A3897-4B5C-4826-9419-585A76BB048A}" dt="2022-02-28T09:43:17.810" v="1522" actId="478"/>
          <ac:grpSpMkLst>
            <pc:docMk/>
            <pc:sldMk cId="3904500397" sldId="300"/>
            <ac:grpSpMk id="11" creationId="{3D5E7D64-840F-4F7B-A898-817916603B65}"/>
          </ac:grpSpMkLst>
        </pc:grpChg>
        <pc:grpChg chg="add del mod">
          <ac:chgData name="Mariliza Kouli" userId="5546b580c22910b0" providerId="LiveId" clId="{257A3897-4B5C-4826-9419-585A76BB048A}" dt="2022-02-28T09:46:21.702" v="1605" actId="165"/>
          <ac:grpSpMkLst>
            <pc:docMk/>
            <pc:sldMk cId="3904500397" sldId="300"/>
            <ac:grpSpMk id="21" creationId="{1558F4B5-8B09-4329-8C3A-B39883AB4999}"/>
          </ac:grpSpMkLst>
        </pc:grpChg>
        <pc:grpChg chg="add mod">
          <ac:chgData name="Mariliza Kouli" userId="5546b580c22910b0" providerId="LiveId" clId="{257A3897-4B5C-4826-9419-585A76BB048A}" dt="2022-02-28T10:20:59.712" v="1886" actId="164"/>
          <ac:grpSpMkLst>
            <pc:docMk/>
            <pc:sldMk cId="3904500397" sldId="300"/>
            <ac:grpSpMk id="26" creationId="{2A0A293C-F9CE-41B8-99F2-54C02C9E800E}"/>
          </ac:grpSpMkLst>
        </pc:grpChg>
        <pc:picChg chg="mod">
          <ac:chgData name="Mariliza Kouli" userId="5546b580c22910b0" providerId="LiveId" clId="{257A3897-4B5C-4826-9419-585A76BB048A}" dt="2022-02-28T09:40:36.880" v="1513"/>
          <ac:picMkLst>
            <pc:docMk/>
            <pc:sldMk cId="3904500397" sldId="300"/>
            <ac:picMk id="5" creationId="{CC938EBB-0494-4B41-8FAE-0EE499B9817C}"/>
          </ac:picMkLst>
        </pc:picChg>
        <pc:picChg chg="del mod">
          <ac:chgData name="Mariliza Kouli" userId="5546b580c22910b0" providerId="LiveId" clId="{257A3897-4B5C-4826-9419-585A76BB048A}" dt="2022-02-28T09:40:52.241" v="1517" actId="478"/>
          <ac:picMkLst>
            <pc:docMk/>
            <pc:sldMk cId="3904500397" sldId="300"/>
            <ac:picMk id="12" creationId="{62D8CFFE-0D4C-4242-A3B8-840DF4A0D565}"/>
          </ac:picMkLst>
        </pc:picChg>
        <pc:picChg chg="del mod topLvl">
          <ac:chgData name="Mariliza Kouli" userId="5546b580c22910b0" providerId="LiveId" clId="{257A3897-4B5C-4826-9419-585A76BB048A}" dt="2022-02-28T09:46:46.001" v="1612" actId="478"/>
          <ac:picMkLst>
            <pc:docMk/>
            <pc:sldMk cId="3904500397" sldId="300"/>
            <ac:picMk id="13" creationId="{B48D2230-4F72-424E-B4B6-B00FA1BF75A0}"/>
          </ac:picMkLst>
        </pc:picChg>
        <pc:picChg chg="del mod">
          <ac:chgData name="Mariliza Kouli" userId="5546b580c22910b0" providerId="LiveId" clId="{257A3897-4B5C-4826-9419-585A76BB048A}" dt="2022-02-28T09:40:42.163" v="1514" actId="478"/>
          <ac:picMkLst>
            <pc:docMk/>
            <pc:sldMk cId="3904500397" sldId="300"/>
            <ac:picMk id="14" creationId="{0EFFE2F5-AE50-4656-897B-96C8035816BC}"/>
          </ac:picMkLst>
        </pc:picChg>
        <pc:picChg chg="add mod">
          <ac:chgData name="Mariliza Kouli" userId="5546b580c22910b0" providerId="LiveId" clId="{257A3897-4B5C-4826-9419-585A76BB048A}" dt="2022-02-28T10:20:59.712" v="1886" actId="164"/>
          <ac:picMkLst>
            <pc:docMk/>
            <pc:sldMk cId="3904500397" sldId="300"/>
            <ac:picMk id="17" creationId="{84542466-9095-492C-898F-828C75128F0B}"/>
          </ac:picMkLst>
        </pc:picChg>
        <pc:picChg chg="add mod modCrop">
          <ac:chgData name="Mariliza Kouli" userId="5546b580c22910b0" providerId="LiveId" clId="{257A3897-4B5C-4826-9419-585A76BB048A}" dt="2022-02-28T09:46:02.957" v="1602" actId="1076"/>
          <ac:picMkLst>
            <pc:docMk/>
            <pc:sldMk cId="3904500397" sldId="300"/>
            <ac:picMk id="20" creationId="{3A722745-F178-438E-817E-7304BEE27FFE}"/>
          </ac:picMkLst>
        </pc:picChg>
      </pc:sldChg>
    </pc:docChg>
  </pc:docChgLst>
  <pc:docChgLst>
    <pc:chgData name="Mariliza Kouli" userId="5546b580c22910b0" providerId="LiveId" clId="{A3A16580-6ED3-43AC-B3E5-F1522B92E620}"/>
    <pc:docChg chg="modSld">
      <pc:chgData name="Mariliza Kouli" userId="5546b580c22910b0" providerId="LiveId" clId="{A3A16580-6ED3-43AC-B3E5-F1522B92E620}" dt="2022-02-28T12:57:23.347" v="1" actId="20577"/>
      <pc:docMkLst>
        <pc:docMk/>
      </pc:docMkLst>
      <pc:sldChg chg="modSp mod">
        <pc:chgData name="Mariliza Kouli" userId="5546b580c22910b0" providerId="LiveId" clId="{A3A16580-6ED3-43AC-B3E5-F1522B92E620}" dt="2022-02-28T12:57:23.347" v="1" actId="20577"/>
        <pc:sldMkLst>
          <pc:docMk/>
          <pc:sldMk cId="26587717" sldId="256"/>
        </pc:sldMkLst>
        <pc:spChg chg="mod">
          <ac:chgData name="Mariliza Kouli" userId="5546b580c22910b0" providerId="LiveId" clId="{A3A16580-6ED3-43AC-B3E5-F1522B92E620}" dt="2022-02-28T12:57:23.347" v="1" actId="20577"/>
          <ac:spMkLst>
            <pc:docMk/>
            <pc:sldMk cId="26587717" sldId="256"/>
            <ac:spMk id="4" creationId="{1ED5AD45-E42D-4634-A89E-EFD6AF271E8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AF43DD-2CB0-4CB5-8677-4E8E635A040E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8054EAF-1B70-45F9-8841-26E80692F80F}">
      <dgm:prSet custT="1"/>
      <dgm:spPr>
        <a:solidFill>
          <a:schemeClr val="accent4">
            <a:lumMod val="40000"/>
            <a:lumOff val="60000"/>
          </a:schemeClr>
        </a:solidFill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el-GR" sz="1800" dirty="0"/>
            <a:t>Μη Καταστροφικοί Έλεγχοι (ΜΚΕ) </a:t>
          </a:r>
          <a:endParaRPr lang="en-US" sz="1800" dirty="0"/>
        </a:p>
      </dgm:t>
    </dgm:pt>
    <dgm:pt modelId="{569DA2B5-F437-47DB-AAA0-12B41BD7357C}" type="parTrans" cxnId="{DB4610C4-17DC-44A6-AA20-78D13AECDBF3}">
      <dgm:prSet/>
      <dgm:spPr/>
      <dgm:t>
        <a:bodyPr/>
        <a:lstStyle/>
        <a:p>
          <a:endParaRPr lang="en-US"/>
        </a:p>
      </dgm:t>
    </dgm:pt>
    <dgm:pt modelId="{D879F463-3E38-4F4D-8985-6EAB8B5A3726}" type="sibTrans" cxnId="{DB4610C4-17DC-44A6-AA20-78D13AECDBF3}">
      <dgm:prSet phldrT="1"/>
      <dgm:spPr/>
      <dgm:t>
        <a:bodyPr/>
        <a:lstStyle/>
        <a:p>
          <a:r>
            <a:rPr lang="en-US"/>
            <a:t>1</a:t>
          </a:r>
        </a:p>
      </dgm:t>
    </dgm:pt>
    <dgm:pt modelId="{0EDC483E-5040-408C-84A0-08A84B17ECAB}">
      <dgm:prSet custT="1"/>
      <dgm:spPr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el-GR" sz="1800" dirty="0"/>
            <a:t>Μηχανική αξιολόγηση σύνθετων υλικών</a:t>
          </a:r>
          <a:endParaRPr lang="en-US" sz="1800" dirty="0"/>
        </a:p>
      </dgm:t>
    </dgm:pt>
    <dgm:pt modelId="{2FDBCB33-3FB4-409B-8351-6BD7E060B591}" type="parTrans" cxnId="{66ACCDF0-7A64-4727-89F0-9C2E8490CEF5}">
      <dgm:prSet/>
      <dgm:spPr/>
      <dgm:t>
        <a:bodyPr/>
        <a:lstStyle/>
        <a:p>
          <a:endParaRPr lang="en-US"/>
        </a:p>
      </dgm:t>
    </dgm:pt>
    <dgm:pt modelId="{A45BCA0E-DCDE-4773-97C1-5A20D40B7791}" type="sibTrans" cxnId="{66ACCDF0-7A64-4727-89F0-9C2E8490CEF5}">
      <dgm:prSet phldrT="2"/>
      <dgm:spPr/>
      <dgm:t>
        <a:bodyPr/>
        <a:lstStyle/>
        <a:p>
          <a:r>
            <a:rPr lang="en-US"/>
            <a:t>2</a:t>
          </a:r>
        </a:p>
      </dgm:t>
    </dgm:pt>
    <dgm:pt modelId="{B3D431B6-287A-4DC0-BAD6-A6A839116FD4}">
      <dgm:prSet custT="1"/>
      <dgm:spPr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el-GR" sz="1800" dirty="0"/>
            <a:t>Δομικοί χαρακτηρισμοί υλικών</a:t>
          </a:r>
          <a:r>
            <a:rPr lang="en-US" sz="1800" dirty="0"/>
            <a:t> </a:t>
          </a:r>
        </a:p>
      </dgm:t>
    </dgm:pt>
    <dgm:pt modelId="{59CE9B42-9D66-4440-8F12-38A135BD958D}" type="parTrans" cxnId="{C6C7A389-B1C7-4EF4-A6E5-3C4016111879}">
      <dgm:prSet/>
      <dgm:spPr/>
      <dgm:t>
        <a:bodyPr/>
        <a:lstStyle/>
        <a:p>
          <a:endParaRPr lang="en-US"/>
        </a:p>
      </dgm:t>
    </dgm:pt>
    <dgm:pt modelId="{C970838B-395E-4122-AFFA-77F7AA51B15E}" type="sibTrans" cxnId="{C6C7A389-B1C7-4EF4-A6E5-3C4016111879}">
      <dgm:prSet phldrT="3"/>
      <dgm:spPr/>
      <dgm:t>
        <a:bodyPr/>
        <a:lstStyle/>
        <a:p>
          <a:r>
            <a:rPr lang="en-US"/>
            <a:t>3</a:t>
          </a:r>
        </a:p>
      </dgm:t>
    </dgm:pt>
    <dgm:pt modelId="{AD07A541-F1EC-4838-8880-4ECEA7354075}">
      <dgm:prSet custT="1"/>
      <dgm:spPr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/>
          <a:r>
            <a:rPr lang="el-GR" sz="1800" dirty="0"/>
            <a:t>Χημικοί χαρακτηρισμοί υλικών. </a:t>
          </a:r>
          <a:endParaRPr lang="en-US" sz="1800" dirty="0"/>
        </a:p>
      </dgm:t>
    </dgm:pt>
    <dgm:pt modelId="{29C89C60-DE81-4E9D-8A3C-8BA99ACDA043}" type="parTrans" cxnId="{513718B6-46A9-472D-8FFC-362666EBCEBD}">
      <dgm:prSet/>
      <dgm:spPr/>
      <dgm:t>
        <a:bodyPr/>
        <a:lstStyle/>
        <a:p>
          <a:endParaRPr lang="en-US"/>
        </a:p>
      </dgm:t>
    </dgm:pt>
    <dgm:pt modelId="{641BFA55-AE1A-4D8E-96C5-88F0D39DCB3F}" type="sibTrans" cxnId="{513718B6-46A9-472D-8FFC-362666EBCEBD}">
      <dgm:prSet phldrT="4"/>
      <dgm:spPr/>
      <dgm:t>
        <a:bodyPr/>
        <a:lstStyle/>
        <a:p>
          <a:r>
            <a:rPr lang="en-US"/>
            <a:t>4</a:t>
          </a:r>
        </a:p>
      </dgm:t>
    </dgm:pt>
    <dgm:pt modelId="{441DB337-6DC6-4BF6-AF37-24B658F84D93}" type="pres">
      <dgm:prSet presAssocID="{33AF43DD-2CB0-4CB5-8677-4E8E635A040E}" presName="Name0" presStyleCnt="0">
        <dgm:presLayoutVars>
          <dgm:animLvl val="lvl"/>
          <dgm:resizeHandles val="exact"/>
        </dgm:presLayoutVars>
      </dgm:prSet>
      <dgm:spPr/>
    </dgm:pt>
    <dgm:pt modelId="{E526D664-6042-46D3-81DD-D80756AC913F}" type="pres">
      <dgm:prSet presAssocID="{D8054EAF-1B70-45F9-8841-26E80692F80F}" presName="compositeNode" presStyleCnt="0">
        <dgm:presLayoutVars>
          <dgm:bulletEnabled val="1"/>
        </dgm:presLayoutVars>
      </dgm:prSet>
      <dgm:spPr/>
    </dgm:pt>
    <dgm:pt modelId="{9C931AFB-E824-424F-81CB-BFC6B117DE30}" type="pres">
      <dgm:prSet presAssocID="{D8054EAF-1B70-45F9-8841-26E80692F80F}" presName="bgRect" presStyleLbl="bgAccFollowNode1" presStyleIdx="0" presStyleCnt="4"/>
      <dgm:spPr/>
    </dgm:pt>
    <dgm:pt modelId="{DA8EE45B-3072-4857-93F6-AA41FA18DFE9}" type="pres">
      <dgm:prSet presAssocID="{D879F463-3E38-4F4D-8985-6EAB8B5A3726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F4B8C48B-A45A-42E4-9A6F-078A411FCD98}" type="pres">
      <dgm:prSet presAssocID="{D8054EAF-1B70-45F9-8841-26E80692F80F}" presName="bottomLine" presStyleLbl="alignNode1" presStyleIdx="1" presStyleCnt="8">
        <dgm:presLayoutVars/>
      </dgm:prSet>
      <dgm:spPr/>
    </dgm:pt>
    <dgm:pt modelId="{9AC9DF0C-1729-4140-B501-260F75BFC04A}" type="pres">
      <dgm:prSet presAssocID="{D8054EAF-1B70-45F9-8841-26E80692F80F}" presName="nodeText" presStyleLbl="bgAccFollowNode1" presStyleIdx="0" presStyleCnt="4">
        <dgm:presLayoutVars>
          <dgm:bulletEnabled val="1"/>
        </dgm:presLayoutVars>
      </dgm:prSet>
      <dgm:spPr/>
    </dgm:pt>
    <dgm:pt modelId="{51E60042-35DC-4A9E-B5DA-3EE5C896C694}" type="pres">
      <dgm:prSet presAssocID="{D879F463-3E38-4F4D-8985-6EAB8B5A3726}" presName="sibTrans" presStyleCnt="0"/>
      <dgm:spPr/>
    </dgm:pt>
    <dgm:pt modelId="{38157A22-2CF6-413B-A127-B683E3D15B96}" type="pres">
      <dgm:prSet presAssocID="{0EDC483E-5040-408C-84A0-08A84B17ECAB}" presName="compositeNode" presStyleCnt="0">
        <dgm:presLayoutVars>
          <dgm:bulletEnabled val="1"/>
        </dgm:presLayoutVars>
      </dgm:prSet>
      <dgm:spPr/>
    </dgm:pt>
    <dgm:pt modelId="{337FA385-6053-41E1-B12A-4EAB71BA4117}" type="pres">
      <dgm:prSet presAssocID="{0EDC483E-5040-408C-84A0-08A84B17ECAB}" presName="bgRect" presStyleLbl="bgAccFollowNode1" presStyleIdx="1" presStyleCnt="4"/>
      <dgm:spPr/>
    </dgm:pt>
    <dgm:pt modelId="{A4D504C5-D042-4F91-BA39-E0CEE217E507}" type="pres">
      <dgm:prSet presAssocID="{A45BCA0E-DCDE-4773-97C1-5A20D40B7791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30DB46DF-6920-4DC1-86E6-4ED5F844E30F}" type="pres">
      <dgm:prSet presAssocID="{0EDC483E-5040-408C-84A0-08A84B17ECAB}" presName="bottomLine" presStyleLbl="alignNode1" presStyleIdx="3" presStyleCnt="8">
        <dgm:presLayoutVars/>
      </dgm:prSet>
      <dgm:spPr/>
    </dgm:pt>
    <dgm:pt modelId="{C5739498-8E2C-495C-B6BD-10C926B4B0A3}" type="pres">
      <dgm:prSet presAssocID="{0EDC483E-5040-408C-84A0-08A84B17ECAB}" presName="nodeText" presStyleLbl="bgAccFollowNode1" presStyleIdx="1" presStyleCnt="4">
        <dgm:presLayoutVars>
          <dgm:bulletEnabled val="1"/>
        </dgm:presLayoutVars>
      </dgm:prSet>
      <dgm:spPr/>
    </dgm:pt>
    <dgm:pt modelId="{FD51FFB1-4221-4569-9B61-78EA5C4343E1}" type="pres">
      <dgm:prSet presAssocID="{A45BCA0E-DCDE-4773-97C1-5A20D40B7791}" presName="sibTrans" presStyleCnt="0"/>
      <dgm:spPr/>
    </dgm:pt>
    <dgm:pt modelId="{19C37540-10E9-44C7-A4F9-12C378196124}" type="pres">
      <dgm:prSet presAssocID="{B3D431B6-287A-4DC0-BAD6-A6A839116FD4}" presName="compositeNode" presStyleCnt="0">
        <dgm:presLayoutVars>
          <dgm:bulletEnabled val="1"/>
        </dgm:presLayoutVars>
      </dgm:prSet>
      <dgm:spPr/>
    </dgm:pt>
    <dgm:pt modelId="{A867882D-F100-4F95-ACB2-A6803DD10691}" type="pres">
      <dgm:prSet presAssocID="{B3D431B6-287A-4DC0-BAD6-A6A839116FD4}" presName="bgRect" presStyleLbl="bgAccFollowNode1" presStyleIdx="2" presStyleCnt="4"/>
      <dgm:spPr/>
    </dgm:pt>
    <dgm:pt modelId="{C05DD822-E92E-4115-B82F-D67A70278518}" type="pres">
      <dgm:prSet presAssocID="{C970838B-395E-4122-AFFA-77F7AA51B15E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51CC1ADF-2F5B-472D-8769-06BF7EA58EB1}" type="pres">
      <dgm:prSet presAssocID="{B3D431B6-287A-4DC0-BAD6-A6A839116FD4}" presName="bottomLine" presStyleLbl="alignNode1" presStyleIdx="5" presStyleCnt="8">
        <dgm:presLayoutVars/>
      </dgm:prSet>
      <dgm:spPr/>
    </dgm:pt>
    <dgm:pt modelId="{77791F8D-EC14-4829-BCC8-B47D7ACC38BC}" type="pres">
      <dgm:prSet presAssocID="{B3D431B6-287A-4DC0-BAD6-A6A839116FD4}" presName="nodeText" presStyleLbl="bgAccFollowNode1" presStyleIdx="2" presStyleCnt="4">
        <dgm:presLayoutVars>
          <dgm:bulletEnabled val="1"/>
        </dgm:presLayoutVars>
      </dgm:prSet>
      <dgm:spPr/>
    </dgm:pt>
    <dgm:pt modelId="{A5E5F9E9-9AD3-4C94-969A-954BF012B474}" type="pres">
      <dgm:prSet presAssocID="{C970838B-395E-4122-AFFA-77F7AA51B15E}" presName="sibTrans" presStyleCnt="0"/>
      <dgm:spPr/>
    </dgm:pt>
    <dgm:pt modelId="{B03AEC3A-0380-4520-82D6-ECDDEE26FFD9}" type="pres">
      <dgm:prSet presAssocID="{AD07A541-F1EC-4838-8880-4ECEA7354075}" presName="compositeNode" presStyleCnt="0">
        <dgm:presLayoutVars>
          <dgm:bulletEnabled val="1"/>
        </dgm:presLayoutVars>
      </dgm:prSet>
      <dgm:spPr/>
    </dgm:pt>
    <dgm:pt modelId="{7F1B0E9B-6D01-4E55-AAD4-5384E4F988B4}" type="pres">
      <dgm:prSet presAssocID="{AD07A541-F1EC-4838-8880-4ECEA7354075}" presName="bgRect" presStyleLbl="bgAccFollowNode1" presStyleIdx="3" presStyleCnt="4"/>
      <dgm:spPr/>
    </dgm:pt>
    <dgm:pt modelId="{3DEE947C-1AB6-4EF2-B4C7-B27E5A9506FA}" type="pres">
      <dgm:prSet presAssocID="{641BFA55-AE1A-4D8E-96C5-88F0D39DCB3F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C1D8A12B-190E-433A-8E8D-FFB7B2BBF23F}" type="pres">
      <dgm:prSet presAssocID="{AD07A541-F1EC-4838-8880-4ECEA7354075}" presName="bottomLine" presStyleLbl="alignNode1" presStyleIdx="7" presStyleCnt="8">
        <dgm:presLayoutVars/>
      </dgm:prSet>
      <dgm:spPr/>
    </dgm:pt>
    <dgm:pt modelId="{66043B31-A3E5-4A5B-99BC-9E44D08F0289}" type="pres">
      <dgm:prSet presAssocID="{AD07A541-F1EC-4838-8880-4ECEA7354075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F02DB60E-585A-448E-8346-42DF8F66463F}" type="presOf" srcId="{641BFA55-AE1A-4D8E-96C5-88F0D39DCB3F}" destId="{3DEE947C-1AB6-4EF2-B4C7-B27E5A9506FA}" srcOrd="0" destOrd="0" presId="urn:microsoft.com/office/officeart/2016/7/layout/BasicLinearProcessNumbered"/>
    <dgm:cxn modelId="{F598241C-6697-47DB-AB03-1CF56068B091}" type="presOf" srcId="{AD07A541-F1EC-4838-8880-4ECEA7354075}" destId="{66043B31-A3E5-4A5B-99BC-9E44D08F0289}" srcOrd="1" destOrd="0" presId="urn:microsoft.com/office/officeart/2016/7/layout/BasicLinearProcessNumbered"/>
    <dgm:cxn modelId="{CA3A321C-6D19-4C8B-8040-EC0A7C55A9EF}" type="presOf" srcId="{B3D431B6-287A-4DC0-BAD6-A6A839116FD4}" destId="{A867882D-F100-4F95-ACB2-A6803DD10691}" srcOrd="0" destOrd="0" presId="urn:microsoft.com/office/officeart/2016/7/layout/BasicLinearProcessNumbered"/>
    <dgm:cxn modelId="{F5CFC932-7DF4-432A-BCAB-65A11FB311FD}" type="presOf" srcId="{0EDC483E-5040-408C-84A0-08A84B17ECAB}" destId="{C5739498-8E2C-495C-B6BD-10C926B4B0A3}" srcOrd="1" destOrd="0" presId="urn:microsoft.com/office/officeart/2016/7/layout/BasicLinearProcessNumbered"/>
    <dgm:cxn modelId="{6F447138-05DF-46B4-984C-F2C590561E1E}" type="presOf" srcId="{33AF43DD-2CB0-4CB5-8677-4E8E635A040E}" destId="{441DB337-6DC6-4BF6-AF37-24B658F84D93}" srcOrd="0" destOrd="0" presId="urn:microsoft.com/office/officeart/2016/7/layout/BasicLinearProcessNumbered"/>
    <dgm:cxn modelId="{D2F2FE55-3F8B-42C5-81DC-AC88EFBE66AB}" type="presOf" srcId="{A45BCA0E-DCDE-4773-97C1-5A20D40B7791}" destId="{A4D504C5-D042-4F91-BA39-E0CEE217E507}" srcOrd="0" destOrd="0" presId="urn:microsoft.com/office/officeart/2016/7/layout/BasicLinearProcessNumbered"/>
    <dgm:cxn modelId="{C6C7A389-B1C7-4EF4-A6E5-3C4016111879}" srcId="{33AF43DD-2CB0-4CB5-8677-4E8E635A040E}" destId="{B3D431B6-287A-4DC0-BAD6-A6A839116FD4}" srcOrd="2" destOrd="0" parTransId="{59CE9B42-9D66-4440-8F12-38A135BD958D}" sibTransId="{C970838B-395E-4122-AFFA-77F7AA51B15E}"/>
    <dgm:cxn modelId="{8CB590AA-E751-4616-A295-881B10C1EAA8}" type="presOf" srcId="{B3D431B6-287A-4DC0-BAD6-A6A839116FD4}" destId="{77791F8D-EC14-4829-BCC8-B47D7ACC38BC}" srcOrd="1" destOrd="0" presId="urn:microsoft.com/office/officeart/2016/7/layout/BasicLinearProcessNumbered"/>
    <dgm:cxn modelId="{513718B6-46A9-472D-8FFC-362666EBCEBD}" srcId="{33AF43DD-2CB0-4CB5-8677-4E8E635A040E}" destId="{AD07A541-F1EC-4838-8880-4ECEA7354075}" srcOrd="3" destOrd="0" parTransId="{29C89C60-DE81-4E9D-8A3C-8BA99ACDA043}" sibTransId="{641BFA55-AE1A-4D8E-96C5-88F0D39DCB3F}"/>
    <dgm:cxn modelId="{4B2E64B7-A3CE-4D04-B421-C20C584B284A}" type="presOf" srcId="{D8054EAF-1B70-45F9-8841-26E80692F80F}" destId="{9C931AFB-E824-424F-81CB-BFC6B117DE30}" srcOrd="0" destOrd="0" presId="urn:microsoft.com/office/officeart/2016/7/layout/BasicLinearProcessNumbered"/>
    <dgm:cxn modelId="{55AF76BF-2A57-4F14-8710-4423DE07630C}" type="presOf" srcId="{0EDC483E-5040-408C-84A0-08A84B17ECAB}" destId="{337FA385-6053-41E1-B12A-4EAB71BA4117}" srcOrd="0" destOrd="0" presId="urn:microsoft.com/office/officeart/2016/7/layout/BasicLinearProcessNumbered"/>
    <dgm:cxn modelId="{DB4610C4-17DC-44A6-AA20-78D13AECDBF3}" srcId="{33AF43DD-2CB0-4CB5-8677-4E8E635A040E}" destId="{D8054EAF-1B70-45F9-8841-26E80692F80F}" srcOrd="0" destOrd="0" parTransId="{569DA2B5-F437-47DB-AAA0-12B41BD7357C}" sibTransId="{D879F463-3E38-4F4D-8985-6EAB8B5A3726}"/>
    <dgm:cxn modelId="{7BF75CCA-47F8-4C39-9D03-2500026F13A7}" type="presOf" srcId="{D8054EAF-1B70-45F9-8841-26E80692F80F}" destId="{9AC9DF0C-1729-4140-B501-260F75BFC04A}" srcOrd="1" destOrd="0" presId="urn:microsoft.com/office/officeart/2016/7/layout/BasicLinearProcessNumbered"/>
    <dgm:cxn modelId="{757D8ECB-6D25-4C2D-972B-36492F27927B}" type="presOf" srcId="{D879F463-3E38-4F4D-8985-6EAB8B5A3726}" destId="{DA8EE45B-3072-4857-93F6-AA41FA18DFE9}" srcOrd="0" destOrd="0" presId="urn:microsoft.com/office/officeart/2016/7/layout/BasicLinearProcessNumbered"/>
    <dgm:cxn modelId="{03A9A8E1-ADCB-457F-8923-1B52D4DF9037}" type="presOf" srcId="{AD07A541-F1EC-4838-8880-4ECEA7354075}" destId="{7F1B0E9B-6D01-4E55-AAD4-5384E4F988B4}" srcOrd="0" destOrd="0" presId="urn:microsoft.com/office/officeart/2016/7/layout/BasicLinearProcessNumbered"/>
    <dgm:cxn modelId="{66ACCDF0-7A64-4727-89F0-9C2E8490CEF5}" srcId="{33AF43DD-2CB0-4CB5-8677-4E8E635A040E}" destId="{0EDC483E-5040-408C-84A0-08A84B17ECAB}" srcOrd="1" destOrd="0" parTransId="{2FDBCB33-3FB4-409B-8351-6BD7E060B591}" sibTransId="{A45BCA0E-DCDE-4773-97C1-5A20D40B7791}"/>
    <dgm:cxn modelId="{F9B4F0F2-04D8-478F-B291-8D983BF21F99}" type="presOf" srcId="{C970838B-395E-4122-AFFA-77F7AA51B15E}" destId="{C05DD822-E92E-4115-B82F-D67A70278518}" srcOrd="0" destOrd="0" presId="urn:microsoft.com/office/officeart/2016/7/layout/BasicLinearProcessNumbered"/>
    <dgm:cxn modelId="{31B6BF23-A5EA-43D2-AC9E-BAEF019277D1}" type="presParOf" srcId="{441DB337-6DC6-4BF6-AF37-24B658F84D93}" destId="{E526D664-6042-46D3-81DD-D80756AC913F}" srcOrd="0" destOrd="0" presId="urn:microsoft.com/office/officeart/2016/7/layout/BasicLinearProcessNumbered"/>
    <dgm:cxn modelId="{749BD331-E209-43DB-98AB-33D720F99B67}" type="presParOf" srcId="{E526D664-6042-46D3-81DD-D80756AC913F}" destId="{9C931AFB-E824-424F-81CB-BFC6B117DE30}" srcOrd="0" destOrd="0" presId="urn:microsoft.com/office/officeart/2016/7/layout/BasicLinearProcessNumbered"/>
    <dgm:cxn modelId="{126D1551-B9C5-4372-A8CD-A9F16BCC57C2}" type="presParOf" srcId="{E526D664-6042-46D3-81DD-D80756AC913F}" destId="{DA8EE45B-3072-4857-93F6-AA41FA18DFE9}" srcOrd="1" destOrd="0" presId="urn:microsoft.com/office/officeart/2016/7/layout/BasicLinearProcessNumbered"/>
    <dgm:cxn modelId="{9870AC12-11DA-4B93-B04C-D6C6C04AC49E}" type="presParOf" srcId="{E526D664-6042-46D3-81DD-D80756AC913F}" destId="{F4B8C48B-A45A-42E4-9A6F-078A411FCD98}" srcOrd="2" destOrd="0" presId="urn:microsoft.com/office/officeart/2016/7/layout/BasicLinearProcessNumbered"/>
    <dgm:cxn modelId="{983FD508-B82A-4DB6-924C-6331BE983BD7}" type="presParOf" srcId="{E526D664-6042-46D3-81DD-D80756AC913F}" destId="{9AC9DF0C-1729-4140-B501-260F75BFC04A}" srcOrd="3" destOrd="0" presId="urn:microsoft.com/office/officeart/2016/7/layout/BasicLinearProcessNumbered"/>
    <dgm:cxn modelId="{02563594-7650-47C5-BDA1-42C495ED2B8C}" type="presParOf" srcId="{441DB337-6DC6-4BF6-AF37-24B658F84D93}" destId="{51E60042-35DC-4A9E-B5DA-3EE5C896C694}" srcOrd="1" destOrd="0" presId="urn:microsoft.com/office/officeart/2016/7/layout/BasicLinearProcessNumbered"/>
    <dgm:cxn modelId="{1A9DAE29-D3A2-4AFD-B5A2-B19316C2DEE2}" type="presParOf" srcId="{441DB337-6DC6-4BF6-AF37-24B658F84D93}" destId="{38157A22-2CF6-413B-A127-B683E3D15B96}" srcOrd="2" destOrd="0" presId="urn:microsoft.com/office/officeart/2016/7/layout/BasicLinearProcessNumbered"/>
    <dgm:cxn modelId="{1B3592C5-28C9-4710-A274-2011024224B7}" type="presParOf" srcId="{38157A22-2CF6-413B-A127-B683E3D15B96}" destId="{337FA385-6053-41E1-B12A-4EAB71BA4117}" srcOrd="0" destOrd="0" presId="urn:microsoft.com/office/officeart/2016/7/layout/BasicLinearProcessNumbered"/>
    <dgm:cxn modelId="{A146501B-82D9-4DC1-9C0D-A25821D0972B}" type="presParOf" srcId="{38157A22-2CF6-413B-A127-B683E3D15B96}" destId="{A4D504C5-D042-4F91-BA39-E0CEE217E507}" srcOrd="1" destOrd="0" presId="urn:microsoft.com/office/officeart/2016/7/layout/BasicLinearProcessNumbered"/>
    <dgm:cxn modelId="{29D9C621-D23B-429C-A2E8-6FF7D5872D63}" type="presParOf" srcId="{38157A22-2CF6-413B-A127-B683E3D15B96}" destId="{30DB46DF-6920-4DC1-86E6-4ED5F844E30F}" srcOrd="2" destOrd="0" presId="urn:microsoft.com/office/officeart/2016/7/layout/BasicLinearProcessNumbered"/>
    <dgm:cxn modelId="{27CFAC8E-B81D-4D74-A178-F16D2FEC3BE3}" type="presParOf" srcId="{38157A22-2CF6-413B-A127-B683E3D15B96}" destId="{C5739498-8E2C-495C-B6BD-10C926B4B0A3}" srcOrd="3" destOrd="0" presId="urn:microsoft.com/office/officeart/2016/7/layout/BasicLinearProcessNumbered"/>
    <dgm:cxn modelId="{C3F0E7C1-E33C-49D6-A763-9658C39B4442}" type="presParOf" srcId="{441DB337-6DC6-4BF6-AF37-24B658F84D93}" destId="{FD51FFB1-4221-4569-9B61-78EA5C4343E1}" srcOrd="3" destOrd="0" presId="urn:microsoft.com/office/officeart/2016/7/layout/BasicLinearProcessNumbered"/>
    <dgm:cxn modelId="{391D72F2-DA81-4B01-9033-FD3E23518FF5}" type="presParOf" srcId="{441DB337-6DC6-4BF6-AF37-24B658F84D93}" destId="{19C37540-10E9-44C7-A4F9-12C378196124}" srcOrd="4" destOrd="0" presId="urn:microsoft.com/office/officeart/2016/7/layout/BasicLinearProcessNumbered"/>
    <dgm:cxn modelId="{5DD4EEAC-3B2A-4286-83B2-EBFF9905DD1D}" type="presParOf" srcId="{19C37540-10E9-44C7-A4F9-12C378196124}" destId="{A867882D-F100-4F95-ACB2-A6803DD10691}" srcOrd="0" destOrd="0" presId="urn:microsoft.com/office/officeart/2016/7/layout/BasicLinearProcessNumbered"/>
    <dgm:cxn modelId="{FFD032C1-AD85-49E5-8D9E-E8CF0BE65FF0}" type="presParOf" srcId="{19C37540-10E9-44C7-A4F9-12C378196124}" destId="{C05DD822-E92E-4115-B82F-D67A70278518}" srcOrd="1" destOrd="0" presId="urn:microsoft.com/office/officeart/2016/7/layout/BasicLinearProcessNumbered"/>
    <dgm:cxn modelId="{F2E02E32-01C5-4E5C-B8F0-BF7BDAF8D63A}" type="presParOf" srcId="{19C37540-10E9-44C7-A4F9-12C378196124}" destId="{51CC1ADF-2F5B-472D-8769-06BF7EA58EB1}" srcOrd="2" destOrd="0" presId="urn:microsoft.com/office/officeart/2016/7/layout/BasicLinearProcessNumbered"/>
    <dgm:cxn modelId="{190F70BD-200F-4F18-9856-7FF0A54DAB6F}" type="presParOf" srcId="{19C37540-10E9-44C7-A4F9-12C378196124}" destId="{77791F8D-EC14-4829-BCC8-B47D7ACC38BC}" srcOrd="3" destOrd="0" presId="urn:microsoft.com/office/officeart/2016/7/layout/BasicLinearProcessNumbered"/>
    <dgm:cxn modelId="{C27BA838-6100-483F-85B1-FE64383EFADD}" type="presParOf" srcId="{441DB337-6DC6-4BF6-AF37-24B658F84D93}" destId="{A5E5F9E9-9AD3-4C94-969A-954BF012B474}" srcOrd="5" destOrd="0" presId="urn:microsoft.com/office/officeart/2016/7/layout/BasicLinearProcessNumbered"/>
    <dgm:cxn modelId="{9D8BC8BC-ACB7-4214-A1AA-E029F01B70BC}" type="presParOf" srcId="{441DB337-6DC6-4BF6-AF37-24B658F84D93}" destId="{B03AEC3A-0380-4520-82D6-ECDDEE26FFD9}" srcOrd="6" destOrd="0" presId="urn:microsoft.com/office/officeart/2016/7/layout/BasicLinearProcessNumbered"/>
    <dgm:cxn modelId="{F4121559-34D1-4138-A595-8D065669C913}" type="presParOf" srcId="{B03AEC3A-0380-4520-82D6-ECDDEE26FFD9}" destId="{7F1B0E9B-6D01-4E55-AAD4-5384E4F988B4}" srcOrd="0" destOrd="0" presId="urn:microsoft.com/office/officeart/2016/7/layout/BasicLinearProcessNumbered"/>
    <dgm:cxn modelId="{AD083804-2E68-4524-B529-E8E7D5026463}" type="presParOf" srcId="{B03AEC3A-0380-4520-82D6-ECDDEE26FFD9}" destId="{3DEE947C-1AB6-4EF2-B4C7-B27E5A9506FA}" srcOrd="1" destOrd="0" presId="urn:microsoft.com/office/officeart/2016/7/layout/BasicLinearProcessNumbered"/>
    <dgm:cxn modelId="{B3A03BC7-6D60-4EA7-892E-7D0A7DF11FBF}" type="presParOf" srcId="{B03AEC3A-0380-4520-82D6-ECDDEE26FFD9}" destId="{C1D8A12B-190E-433A-8E8D-FFB7B2BBF23F}" srcOrd="2" destOrd="0" presId="urn:microsoft.com/office/officeart/2016/7/layout/BasicLinearProcessNumbered"/>
    <dgm:cxn modelId="{2342D40F-B11C-4240-A7C3-996AD1113A77}" type="presParOf" srcId="{B03AEC3A-0380-4520-82D6-ECDDEE26FFD9}" destId="{66043B31-A3E5-4A5B-99BC-9E44D08F0289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3B5C4F-4B38-435F-93B7-3CAD9740C26F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324164-38E3-45C4-A23C-F949C8D1E2EA}">
      <dgm:prSet custT="1"/>
      <dgm:spPr>
        <a:solidFill>
          <a:srgbClr val="CC00CC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l-GR" sz="3600" b="1" dirty="0"/>
            <a:t>FTIR</a:t>
          </a:r>
        </a:p>
      </dgm:t>
    </dgm:pt>
    <dgm:pt modelId="{6BB572C8-8861-4B53-875C-07FA8150F12A}" type="parTrans" cxnId="{7C0E02ED-A714-46B5-BEDC-5B2179750533}">
      <dgm:prSet/>
      <dgm:spPr/>
      <dgm:t>
        <a:bodyPr/>
        <a:lstStyle/>
        <a:p>
          <a:endParaRPr lang="en-US"/>
        </a:p>
      </dgm:t>
    </dgm:pt>
    <dgm:pt modelId="{D8E8688B-46BD-4126-8DCF-E76100DD68C3}" type="sibTrans" cxnId="{7C0E02ED-A714-46B5-BEDC-5B2179750533}">
      <dgm:prSet/>
      <dgm:spPr/>
      <dgm:t>
        <a:bodyPr/>
        <a:lstStyle/>
        <a:p>
          <a:endParaRPr lang="en-US"/>
        </a:p>
      </dgm:t>
    </dgm:pt>
    <dgm:pt modelId="{63E6ABFF-852C-4208-94F0-151C477608AC}">
      <dgm:prSet custT="1"/>
      <dgm:spPr>
        <a:solidFill>
          <a:srgbClr val="FFFF00"/>
        </a:soli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l-GR" sz="1600" dirty="0">
              <a:solidFill>
                <a:schemeClr val="tx1"/>
              </a:solidFill>
            </a:rPr>
            <a:t>Εξαγωγή χημικού προφίλ εξεταζόμενου αντικειμένου</a:t>
          </a:r>
          <a:endParaRPr lang="en-US" sz="1600" dirty="0">
            <a:solidFill>
              <a:schemeClr val="tx1"/>
            </a:solidFill>
          </a:endParaRPr>
        </a:p>
      </dgm:t>
    </dgm:pt>
    <dgm:pt modelId="{76AD27F3-9E80-4832-AC63-0897C43F817D}" type="parTrans" cxnId="{12D49F50-3F5C-4184-9C79-BF6FE473B5AB}">
      <dgm:prSet/>
      <dgm:spPr/>
      <dgm:t>
        <a:bodyPr/>
        <a:lstStyle/>
        <a:p>
          <a:endParaRPr lang="en-US"/>
        </a:p>
      </dgm:t>
    </dgm:pt>
    <dgm:pt modelId="{CA00B696-5D17-4A67-A602-F5EED2E9CCBE}" type="sibTrans" cxnId="{12D49F50-3F5C-4184-9C79-BF6FE473B5AB}">
      <dgm:prSet/>
      <dgm:spPr/>
      <dgm:t>
        <a:bodyPr/>
        <a:lstStyle/>
        <a:p>
          <a:endParaRPr lang="en-US"/>
        </a:p>
      </dgm:t>
    </dgm:pt>
    <dgm:pt modelId="{0F207D61-82B4-4DB5-BD28-7DDE4FFFE683}">
      <dgm:prSet custT="1"/>
      <dgm:spPr>
        <a:solidFill>
          <a:schemeClr val="bg2">
            <a:lumMod val="50000"/>
          </a:schemeClr>
        </a:soli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l-GR" sz="1600" dirty="0"/>
            <a:t>Μελέτη χρωστικών σε τοιχογραφίες και εικόνες</a:t>
          </a:r>
          <a:endParaRPr lang="en-US" sz="1600" dirty="0"/>
        </a:p>
      </dgm:t>
    </dgm:pt>
    <dgm:pt modelId="{1C18311E-D80D-4FB2-AEEE-6103F849ED99}" type="parTrans" cxnId="{EC975E8B-B818-41B2-BC65-7C8B3EA04B3C}">
      <dgm:prSet/>
      <dgm:spPr/>
      <dgm:t>
        <a:bodyPr/>
        <a:lstStyle/>
        <a:p>
          <a:endParaRPr lang="en-US"/>
        </a:p>
      </dgm:t>
    </dgm:pt>
    <dgm:pt modelId="{3E780645-B733-49CA-BA72-42CD51BFFD03}" type="sibTrans" cxnId="{EC975E8B-B818-41B2-BC65-7C8B3EA04B3C}">
      <dgm:prSet/>
      <dgm:spPr/>
      <dgm:t>
        <a:bodyPr/>
        <a:lstStyle/>
        <a:p>
          <a:endParaRPr lang="en-US"/>
        </a:p>
      </dgm:t>
    </dgm:pt>
    <dgm:pt modelId="{FCB68E9A-62B2-4260-95F4-0ECC3A596310}">
      <dgm:prSet custT="1"/>
      <dgm:spPr>
        <a:solidFill>
          <a:srgbClr val="15EB39"/>
        </a:soli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l-GR" sz="1600" dirty="0"/>
            <a:t>Μελέτη χημικών επικαλύψεων</a:t>
          </a:r>
          <a:endParaRPr lang="en-US" sz="1600" dirty="0"/>
        </a:p>
      </dgm:t>
    </dgm:pt>
    <dgm:pt modelId="{0E6D63F5-1FC7-49AF-8405-B618F1621ABC}" type="parTrans" cxnId="{8046ED86-57DB-4A73-9043-5A19E8F00F4C}">
      <dgm:prSet/>
      <dgm:spPr/>
      <dgm:t>
        <a:bodyPr/>
        <a:lstStyle/>
        <a:p>
          <a:endParaRPr lang="en-US"/>
        </a:p>
      </dgm:t>
    </dgm:pt>
    <dgm:pt modelId="{001BC22D-EF6B-45AF-A7D4-8FDF3CD8E902}" type="sibTrans" cxnId="{8046ED86-57DB-4A73-9043-5A19E8F00F4C}">
      <dgm:prSet/>
      <dgm:spPr/>
      <dgm:t>
        <a:bodyPr/>
        <a:lstStyle/>
        <a:p>
          <a:endParaRPr lang="en-US"/>
        </a:p>
      </dgm:t>
    </dgm:pt>
    <dgm:pt modelId="{4C0C57F9-E4CB-41EB-A9BF-5207C4D4B174}">
      <dgm:prSet custT="1"/>
      <dgm:spPr>
        <a:solidFill>
          <a:srgbClr val="00B0F0"/>
        </a:soli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l-GR" sz="1600" dirty="0"/>
            <a:t>Μελέτη οξειδωμένων/διαβρωμένων ή με επικαθίσεις επιφανειών</a:t>
          </a:r>
          <a:endParaRPr lang="en-US" sz="1600" dirty="0"/>
        </a:p>
      </dgm:t>
    </dgm:pt>
    <dgm:pt modelId="{94671A69-1EDC-4360-A9CB-4AAFCE63F840}" type="parTrans" cxnId="{D2967938-0F2A-46C8-97DF-19C96E6843F8}">
      <dgm:prSet/>
      <dgm:spPr/>
      <dgm:t>
        <a:bodyPr/>
        <a:lstStyle/>
        <a:p>
          <a:endParaRPr lang="en-US"/>
        </a:p>
      </dgm:t>
    </dgm:pt>
    <dgm:pt modelId="{62C610B4-05E8-4BE2-A95D-0F192155B62F}" type="sibTrans" cxnId="{D2967938-0F2A-46C8-97DF-19C96E6843F8}">
      <dgm:prSet/>
      <dgm:spPr/>
      <dgm:t>
        <a:bodyPr/>
        <a:lstStyle/>
        <a:p>
          <a:endParaRPr lang="en-US"/>
        </a:p>
      </dgm:t>
    </dgm:pt>
    <dgm:pt modelId="{4694865E-7CFE-423B-A39C-053EF525495C}">
      <dgm:prSet custT="1"/>
      <dgm:spPr>
        <a:solidFill>
          <a:srgbClr val="FFC000"/>
        </a:soli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l-GR" sz="1600" dirty="0"/>
            <a:t>Μελέτη διάκρισης μεταξύ χημικής δομής υλικού βάσης και οξειδίου</a:t>
          </a:r>
          <a:endParaRPr lang="en-US" sz="1600" dirty="0"/>
        </a:p>
      </dgm:t>
    </dgm:pt>
    <dgm:pt modelId="{DC95A8E7-9B7D-47A8-A957-CB318B242E47}" type="parTrans" cxnId="{27B61D29-C289-4736-8C1E-281E131D4DCF}">
      <dgm:prSet/>
      <dgm:spPr/>
      <dgm:t>
        <a:bodyPr/>
        <a:lstStyle/>
        <a:p>
          <a:endParaRPr lang="en-US"/>
        </a:p>
      </dgm:t>
    </dgm:pt>
    <dgm:pt modelId="{B76C171B-F4FA-4066-85FA-E9C51459EBA7}" type="sibTrans" cxnId="{27B61D29-C289-4736-8C1E-281E131D4DCF}">
      <dgm:prSet/>
      <dgm:spPr/>
      <dgm:t>
        <a:bodyPr/>
        <a:lstStyle/>
        <a:p>
          <a:endParaRPr lang="en-US"/>
        </a:p>
      </dgm:t>
    </dgm:pt>
    <dgm:pt modelId="{F8BB09C5-C3F0-43FE-B776-C6930E30E1BE}" type="pres">
      <dgm:prSet presAssocID="{CF3B5C4F-4B38-435F-93B7-3CAD9740C26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51B43C8-8D40-47B2-9308-0D90E1D8FE83}" type="pres">
      <dgm:prSet presAssocID="{E2324164-38E3-45C4-A23C-F949C8D1E2EA}" presName="hierRoot1" presStyleCnt="0">
        <dgm:presLayoutVars>
          <dgm:hierBranch val="init"/>
        </dgm:presLayoutVars>
      </dgm:prSet>
      <dgm:spPr/>
    </dgm:pt>
    <dgm:pt modelId="{167C82BE-1922-439E-9E5D-B81553BEF0A1}" type="pres">
      <dgm:prSet presAssocID="{E2324164-38E3-45C4-A23C-F949C8D1E2EA}" presName="rootComposite1" presStyleCnt="0"/>
      <dgm:spPr/>
    </dgm:pt>
    <dgm:pt modelId="{8F28F082-E089-4A07-BB6E-C07BD69050A8}" type="pres">
      <dgm:prSet presAssocID="{E2324164-38E3-45C4-A23C-F949C8D1E2EA}" presName="rootText1" presStyleLbl="node0" presStyleIdx="0" presStyleCnt="1" custScaleX="186914" custScaleY="333988">
        <dgm:presLayoutVars>
          <dgm:chPref val="3"/>
        </dgm:presLayoutVars>
      </dgm:prSet>
      <dgm:spPr/>
    </dgm:pt>
    <dgm:pt modelId="{738FA51A-4083-486B-93AC-66A2FE4575F5}" type="pres">
      <dgm:prSet presAssocID="{E2324164-38E3-45C4-A23C-F949C8D1E2EA}" presName="rootConnector1" presStyleLbl="node1" presStyleIdx="0" presStyleCnt="0"/>
      <dgm:spPr/>
    </dgm:pt>
    <dgm:pt modelId="{48A6959B-BA28-485F-99BF-7635A1642D19}" type="pres">
      <dgm:prSet presAssocID="{E2324164-38E3-45C4-A23C-F949C8D1E2EA}" presName="hierChild2" presStyleCnt="0"/>
      <dgm:spPr/>
    </dgm:pt>
    <dgm:pt modelId="{6C0E826A-8E59-459F-8DEA-30F71DEA430A}" type="pres">
      <dgm:prSet presAssocID="{76AD27F3-9E80-4832-AC63-0897C43F817D}" presName="Name64" presStyleLbl="parChTrans1D2" presStyleIdx="0" presStyleCnt="5"/>
      <dgm:spPr/>
    </dgm:pt>
    <dgm:pt modelId="{404F3903-7E5F-4458-A213-36A5CC88167C}" type="pres">
      <dgm:prSet presAssocID="{63E6ABFF-852C-4208-94F0-151C477608AC}" presName="hierRoot2" presStyleCnt="0">
        <dgm:presLayoutVars>
          <dgm:hierBranch val="init"/>
        </dgm:presLayoutVars>
      </dgm:prSet>
      <dgm:spPr/>
    </dgm:pt>
    <dgm:pt modelId="{E0357D8E-834F-491B-A855-7F28E88A2496}" type="pres">
      <dgm:prSet presAssocID="{63E6ABFF-852C-4208-94F0-151C477608AC}" presName="rootComposite" presStyleCnt="0"/>
      <dgm:spPr/>
    </dgm:pt>
    <dgm:pt modelId="{4663A214-995A-4E47-BB44-1DB8EDC87D1E}" type="pres">
      <dgm:prSet presAssocID="{63E6ABFF-852C-4208-94F0-151C477608AC}" presName="rootText" presStyleLbl="node2" presStyleIdx="0" presStyleCnt="5" custScaleX="363845" custScaleY="326890" custLinFactNeighborY="5945">
        <dgm:presLayoutVars>
          <dgm:chPref val="3"/>
        </dgm:presLayoutVars>
      </dgm:prSet>
      <dgm:spPr/>
    </dgm:pt>
    <dgm:pt modelId="{04C9CBF3-7D0A-4A62-9B9F-7C18E5E601BC}" type="pres">
      <dgm:prSet presAssocID="{63E6ABFF-852C-4208-94F0-151C477608AC}" presName="rootConnector" presStyleLbl="node2" presStyleIdx="0" presStyleCnt="5"/>
      <dgm:spPr/>
    </dgm:pt>
    <dgm:pt modelId="{57587AA1-42D1-47EB-8E1D-3625510AA61C}" type="pres">
      <dgm:prSet presAssocID="{63E6ABFF-852C-4208-94F0-151C477608AC}" presName="hierChild4" presStyleCnt="0"/>
      <dgm:spPr/>
    </dgm:pt>
    <dgm:pt modelId="{F64C8601-5D61-4118-8064-AC799CE66D7D}" type="pres">
      <dgm:prSet presAssocID="{63E6ABFF-852C-4208-94F0-151C477608AC}" presName="hierChild5" presStyleCnt="0"/>
      <dgm:spPr/>
    </dgm:pt>
    <dgm:pt modelId="{CA347E49-6565-48E1-90B5-6852CF8ABA40}" type="pres">
      <dgm:prSet presAssocID="{1C18311E-D80D-4FB2-AEEE-6103F849ED99}" presName="Name64" presStyleLbl="parChTrans1D2" presStyleIdx="1" presStyleCnt="5"/>
      <dgm:spPr/>
    </dgm:pt>
    <dgm:pt modelId="{44917DE1-9FF8-4292-9250-AC440E27F41F}" type="pres">
      <dgm:prSet presAssocID="{0F207D61-82B4-4DB5-BD28-7DDE4FFFE683}" presName="hierRoot2" presStyleCnt="0">
        <dgm:presLayoutVars>
          <dgm:hierBranch val="init"/>
        </dgm:presLayoutVars>
      </dgm:prSet>
      <dgm:spPr/>
    </dgm:pt>
    <dgm:pt modelId="{E0441AEB-EBE8-4A9F-A4D4-928BF7A25360}" type="pres">
      <dgm:prSet presAssocID="{0F207D61-82B4-4DB5-BD28-7DDE4FFFE683}" presName="rootComposite" presStyleCnt="0"/>
      <dgm:spPr/>
    </dgm:pt>
    <dgm:pt modelId="{E0323E69-542C-49A0-AB81-B7E228D4BFD8}" type="pres">
      <dgm:prSet presAssocID="{0F207D61-82B4-4DB5-BD28-7DDE4FFFE683}" presName="rootText" presStyleLbl="node2" presStyleIdx="1" presStyleCnt="5" custScaleX="363845" custScaleY="326890" custLinFactNeighborY="5945">
        <dgm:presLayoutVars>
          <dgm:chPref val="3"/>
        </dgm:presLayoutVars>
      </dgm:prSet>
      <dgm:spPr/>
    </dgm:pt>
    <dgm:pt modelId="{BC0F5EDA-CAEB-41B5-82AA-20E69A66CD95}" type="pres">
      <dgm:prSet presAssocID="{0F207D61-82B4-4DB5-BD28-7DDE4FFFE683}" presName="rootConnector" presStyleLbl="node2" presStyleIdx="1" presStyleCnt="5"/>
      <dgm:spPr/>
    </dgm:pt>
    <dgm:pt modelId="{ABE6FE4A-7E17-45AB-B8FE-FB61CD63B6E0}" type="pres">
      <dgm:prSet presAssocID="{0F207D61-82B4-4DB5-BD28-7DDE4FFFE683}" presName="hierChild4" presStyleCnt="0"/>
      <dgm:spPr/>
    </dgm:pt>
    <dgm:pt modelId="{43433135-67A1-4451-B44F-FAFD074130BD}" type="pres">
      <dgm:prSet presAssocID="{0F207D61-82B4-4DB5-BD28-7DDE4FFFE683}" presName="hierChild5" presStyleCnt="0"/>
      <dgm:spPr/>
    </dgm:pt>
    <dgm:pt modelId="{CE49E47B-EE45-493E-AFBF-96CC8DB55E9F}" type="pres">
      <dgm:prSet presAssocID="{0E6D63F5-1FC7-49AF-8405-B618F1621ABC}" presName="Name64" presStyleLbl="parChTrans1D2" presStyleIdx="2" presStyleCnt="5"/>
      <dgm:spPr/>
    </dgm:pt>
    <dgm:pt modelId="{AA458513-6D58-4AA3-AE28-58B3F70C0291}" type="pres">
      <dgm:prSet presAssocID="{FCB68E9A-62B2-4260-95F4-0ECC3A596310}" presName="hierRoot2" presStyleCnt="0">
        <dgm:presLayoutVars>
          <dgm:hierBranch val="init"/>
        </dgm:presLayoutVars>
      </dgm:prSet>
      <dgm:spPr/>
    </dgm:pt>
    <dgm:pt modelId="{AAC122A3-3241-4A56-872E-ED34F0FA0699}" type="pres">
      <dgm:prSet presAssocID="{FCB68E9A-62B2-4260-95F4-0ECC3A596310}" presName="rootComposite" presStyleCnt="0"/>
      <dgm:spPr/>
    </dgm:pt>
    <dgm:pt modelId="{36596052-0292-4F15-B2E7-A26E97D68670}" type="pres">
      <dgm:prSet presAssocID="{FCB68E9A-62B2-4260-95F4-0ECC3A596310}" presName="rootText" presStyleLbl="node2" presStyleIdx="2" presStyleCnt="5" custScaleX="363845" custScaleY="326890" custLinFactNeighborY="5945">
        <dgm:presLayoutVars>
          <dgm:chPref val="3"/>
        </dgm:presLayoutVars>
      </dgm:prSet>
      <dgm:spPr/>
    </dgm:pt>
    <dgm:pt modelId="{43742248-E3E7-46BB-B13A-211B5C600D3C}" type="pres">
      <dgm:prSet presAssocID="{FCB68E9A-62B2-4260-95F4-0ECC3A596310}" presName="rootConnector" presStyleLbl="node2" presStyleIdx="2" presStyleCnt="5"/>
      <dgm:spPr/>
    </dgm:pt>
    <dgm:pt modelId="{C4E79034-F0BB-4F29-99C4-C7332B7910C6}" type="pres">
      <dgm:prSet presAssocID="{FCB68E9A-62B2-4260-95F4-0ECC3A596310}" presName="hierChild4" presStyleCnt="0"/>
      <dgm:spPr/>
    </dgm:pt>
    <dgm:pt modelId="{DBDBF6A7-7D28-42F8-84CA-2206B4E86340}" type="pres">
      <dgm:prSet presAssocID="{FCB68E9A-62B2-4260-95F4-0ECC3A596310}" presName="hierChild5" presStyleCnt="0"/>
      <dgm:spPr/>
    </dgm:pt>
    <dgm:pt modelId="{1F5B0A40-DACC-43D5-A685-839E21F6BB57}" type="pres">
      <dgm:prSet presAssocID="{94671A69-1EDC-4360-A9CB-4AAFCE63F840}" presName="Name64" presStyleLbl="parChTrans1D2" presStyleIdx="3" presStyleCnt="5"/>
      <dgm:spPr/>
    </dgm:pt>
    <dgm:pt modelId="{048C04ED-DB63-46C6-A643-30DE005C038D}" type="pres">
      <dgm:prSet presAssocID="{4C0C57F9-E4CB-41EB-A9BF-5207C4D4B174}" presName="hierRoot2" presStyleCnt="0">
        <dgm:presLayoutVars>
          <dgm:hierBranch val="init"/>
        </dgm:presLayoutVars>
      </dgm:prSet>
      <dgm:spPr/>
    </dgm:pt>
    <dgm:pt modelId="{6E08E8AF-E316-44E7-82FC-7FAAA2CC47B1}" type="pres">
      <dgm:prSet presAssocID="{4C0C57F9-E4CB-41EB-A9BF-5207C4D4B174}" presName="rootComposite" presStyleCnt="0"/>
      <dgm:spPr/>
    </dgm:pt>
    <dgm:pt modelId="{475CDE41-1EAB-45CB-BA7D-52C9E8E472F1}" type="pres">
      <dgm:prSet presAssocID="{4C0C57F9-E4CB-41EB-A9BF-5207C4D4B174}" presName="rootText" presStyleLbl="node2" presStyleIdx="3" presStyleCnt="5" custScaleX="363845" custScaleY="326890">
        <dgm:presLayoutVars>
          <dgm:chPref val="3"/>
        </dgm:presLayoutVars>
      </dgm:prSet>
      <dgm:spPr/>
    </dgm:pt>
    <dgm:pt modelId="{AA81399C-A34F-4078-B3F5-B0DB0D77362A}" type="pres">
      <dgm:prSet presAssocID="{4C0C57F9-E4CB-41EB-A9BF-5207C4D4B174}" presName="rootConnector" presStyleLbl="node2" presStyleIdx="3" presStyleCnt="5"/>
      <dgm:spPr/>
    </dgm:pt>
    <dgm:pt modelId="{CA71C8F9-D005-472F-B7DF-7B0671E34187}" type="pres">
      <dgm:prSet presAssocID="{4C0C57F9-E4CB-41EB-A9BF-5207C4D4B174}" presName="hierChild4" presStyleCnt="0"/>
      <dgm:spPr/>
    </dgm:pt>
    <dgm:pt modelId="{3FF0C712-F6A7-46DD-837B-0E118E730143}" type="pres">
      <dgm:prSet presAssocID="{4C0C57F9-E4CB-41EB-A9BF-5207C4D4B174}" presName="hierChild5" presStyleCnt="0"/>
      <dgm:spPr/>
    </dgm:pt>
    <dgm:pt modelId="{CD9CBF0B-9E90-4760-8751-EDFCE1CE5D23}" type="pres">
      <dgm:prSet presAssocID="{DC95A8E7-9B7D-47A8-A957-CB318B242E47}" presName="Name64" presStyleLbl="parChTrans1D2" presStyleIdx="4" presStyleCnt="5"/>
      <dgm:spPr/>
    </dgm:pt>
    <dgm:pt modelId="{F0D6659A-B7DE-4B0C-BA21-B9A6BA3B4607}" type="pres">
      <dgm:prSet presAssocID="{4694865E-7CFE-423B-A39C-053EF525495C}" presName="hierRoot2" presStyleCnt="0">
        <dgm:presLayoutVars>
          <dgm:hierBranch val="init"/>
        </dgm:presLayoutVars>
      </dgm:prSet>
      <dgm:spPr/>
    </dgm:pt>
    <dgm:pt modelId="{24676BFE-93C6-4492-AACF-4E14C2E085B4}" type="pres">
      <dgm:prSet presAssocID="{4694865E-7CFE-423B-A39C-053EF525495C}" presName="rootComposite" presStyleCnt="0"/>
      <dgm:spPr/>
    </dgm:pt>
    <dgm:pt modelId="{74A2EAB2-E352-4FE8-9780-33743AE2FF83}" type="pres">
      <dgm:prSet presAssocID="{4694865E-7CFE-423B-A39C-053EF525495C}" presName="rootText" presStyleLbl="node2" presStyleIdx="4" presStyleCnt="5" custScaleX="363845" custScaleY="326890">
        <dgm:presLayoutVars>
          <dgm:chPref val="3"/>
        </dgm:presLayoutVars>
      </dgm:prSet>
      <dgm:spPr/>
    </dgm:pt>
    <dgm:pt modelId="{C8488D3D-8DA8-4898-A941-D61010FA52A4}" type="pres">
      <dgm:prSet presAssocID="{4694865E-7CFE-423B-A39C-053EF525495C}" presName="rootConnector" presStyleLbl="node2" presStyleIdx="4" presStyleCnt="5"/>
      <dgm:spPr/>
    </dgm:pt>
    <dgm:pt modelId="{187E0B92-ACC7-42AB-B35E-7D63053BB47F}" type="pres">
      <dgm:prSet presAssocID="{4694865E-7CFE-423B-A39C-053EF525495C}" presName="hierChild4" presStyleCnt="0"/>
      <dgm:spPr/>
    </dgm:pt>
    <dgm:pt modelId="{10C77CF1-B8B1-4380-8088-5D2E51B9106E}" type="pres">
      <dgm:prSet presAssocID="{4694865E-7CFE-423B-A39C-053EF525495C}" presName="hierChild5" presStyleCnt="0"/>
      <dgm:spPr/>
    </dgm:pt>
    <dgm:pt modelId="{3B1438DD-9EB3-4791-982D-A6FF3AAF9255}" type="pres">
      <dgm:prSet presAssocID="{E2324164-38E3-45C4-A23C-F949C8D1E2EA}" presName="hierChild3" presStyleCnt="0"/>
      <dgm:spPr/>
    </dgm:pt>
  </dgm:ptLst>
  <dgm:cxnLst>
    <dgm:cxn modelId="{F438E605-3970-4CA1-A350-971A7DCE12F6}" type="presOf" srcId="{4694865E-7CFE-423B-A39C-053EF525495C}" destId="{74A2EAB2-E352-4FE8-9780-33743AE2FF83}" srcOrd="0" destOrd="0" presId="urn:microsoft.com/office/officeart/2009/3/layout/HorizontalOrganizationChart"/>
    <dgm:cxn modelId="{27B61D29-C289-4736-8C1E-281E131D4DCF}" srcId="{E2324164-38E3-45C4-A23C-F949C8D1E2EA}" destId="{4694865E-7CFE-423B-A39C-053EF525495C}" srcOrd="4" destOrd="0" parTransId="{DC95A8E7-9B7D-47A8-A957-CB318B242E47}" sibTransId="{B76C171B-F4FA-4066-85FA-E9C51459EBA7}"/>
    <dgm:cxn modelId="{D2967938-0F2A-46C8-97DF-19C96E6843F8}" srcId="{E2324164-38E3-45C4-A23C-F949C8D1E2EA}" destId="{4C0C57F9-E4CB-41EB-A9BF-5207C4D4B174}" srcOrd="3" destOrd="0" parTransId="{94671A69-1EDC-4360-A9CB-4AAFCE63F840}" sibTransId="{62C610B4-05E8-4BE2-A95D-0F192155B62F}"/>
    <dgm:cxn modelId="{54D29764-686C-4025-8D2B-441B54C2BF15}" type="presOf" srcId="{FCB68E9A-62B2-4260-95F4-0ECC3A596310}" destId="{43742248-E3E7-46BB-B13A-211B5C600D3C}" srcOrd="1" destOrd="0" presId="urn:microsoft.com/office/officeart/2009/3/layout/HorizontalOrganizationChart"/>
    <dgm:cxn modelId="{E1AF2366-9B05-4653-8DD9-55CEEA2D65C3}" type="presOf" srcId="{94671A69-1EDC-4360-A9CB-4AAFCE63F840}" destId="{1F5B0A40-DACC-43D5-A685-839E21F6BB57}" srcOrd="0" destOrd="0" presId="urn:microsoft.com/office/officeart/2009/3/layout/HorizontalOrganizationChart"/>
    <dgm:cxn modelId="{ACC50349-7E76-42B1-9F81-10F013C39083}" type="presOf" srcId="{76AD27F3-9E80-4832-AC63-0897C43F817D}" destId="{6C0E826A-8E59-459F-8DEA-30F71DEA430A}" srcOrd="0" destOrd="0" presId="urn:microsoft.com/office/officeart/2009/3/layout/HorizontalOrganizationChart"/>
    <dgm:cxn modelId="{72B5754A-6B4B-4C8A-A3B1-7BA5099749A9}" type="presOf" srcId="{E2324164-38E3-45C4-A23C-F949C8D1E2EA}" destId="{8F28F082-E089-4A07-BB6E-C07BD69050A8}" srcOrd="0" destOrd="0" presId="urn:microsoft.com/office/officeart/2009/3/layout/HorizontalOrganizationChart"/>
    <dgm:cxn modelId="{F9B9FD6D-AE01-4CF3-A485-1CC6A1B1E474}" type="presOf" srcId="{0F207D61-82B4-4DB5-BD28-7DDE4FFFE683}" destId="{BC0F5EDA-CAEB-41B5-82AA-20E69A66CD95}" srcOrd="1" destOrd="0" presId="urn:microsoft.com/office/officeart/2009/3/layout/HorizontalOrganizationChart"/>
    <dgm:cxn modelId="{FF885D4E-A773-4834-9F3F-25411F06FBF0}" type="presOf" srcId="{63E6ABFF-852C-4208-94F0-151C477608AC}" destId="{04C9CBF3-7D0A-4A62-9B9F-7C18E5E601BC}" srcOrd="1" destOrd="0" presId="urn:microsoft.com/office/officeart/2009/3/layout/HorizontalOrganizationChart"/>
    <dgm:cxn modelId="{12D49F50-3F5C-4184-9C79-BF6FE473B5AB}" srcId="{E2324164-38E3-45C4-A23C-F949C8D1E2EA}" destId="{63E6ABFF-852C-4208-94F0-151C477608AC}" srcOrd="0" destOrd="0" parTransId="{76AD27F3-9E80-4832-AC63-0897C43F817D}" sibTransId="{CA00B696-5D17-4A67-A602-F5EED2E9CCBE}"/>
    <dgm:cxn modelId="{38734775-7E31-42CD-A41E-313818700A6A}" type="presOf" srcId="{E2324164-38E3-45C4-A23C-F949C8D1E2EA}" destId="{738FA51A-4083-486B-93AC-66A2FE4575F5}" srcOrd="1" destOrd="0" presId="urn:microsoft.com/office/officeart/2009/3/layout/HorizontalOrganizationChart"/>
    <dgm:cxn modelId="{A76F8E7C-A730-44D3-ABB8-A71FC6DD8311}" type="presOf" srcId="{FCB68E9A-62B2-4260-95F4-0ECC3A596310}" destId="{36596052-0292-4F15-B2E7-A26E97D68670}" srcOrd="0" destOrd="0" presId="urn:microsoft.com/office/officeart/2009/3/layout/HorizontalOrganizationChart"/>
    <dgm:cxn modelId="{DC268F7F-714C-4E8F-AA07-967206CA2706}" type="presOf" srcId="{CF3B5C4F-4B38-435F-93B7-3CAD9740C26F}" destId="{F8BB09C5-C3F0-43FE-B776-C6930E30E1BE}" srcOrd="0" destOrd="0" presId="urn:microsoft.com/office/officeart/2009/3/layout/HorizontalOrganizationChart"/>
    <dgm:cxn modelId="{066C0E80-3F40-4E43-9F01-F74C6B0699DF}" type="presOf" srcId="{0E6D63F5-1FC7-49AF-8405-B618F1621ABC}" destId="{CE49E47B-EE45-493E-AFBF-96CC8DB55E9F}" srcOrd="0" destOrd="0" presId="urn:microsoft.com/office/officeart/2009/3/layout/HorizontalOrganizationChart"/>
    <dgm:cxn modelId="{720FA282-9B79-4044-9718-A27EFA8634FA}" type="presOf" srcId="{DC95A8E7-9B7D-47A8-A957-CB318B242E47}" destId="{CD9CBF0B-9E90-4760-8751-EDFCE1CE5D23}" srcOrd="0" destOrd="0" presId="urn:microsoft.com/office/officeart/2009/3/layout/HorizontalOrganizationChart"/>
    <dgm:cxn modelId="{8046ED86-57DB-4A73-9043-5A19E8F00F4C}" srcId="{E2324164-38E3-45C4-A23C-F949C8D1E2EA}" destId="{FCB68E9A-62B2-4260-95F4-0ECC3A596310}" srcOrd="2" destOrd="0" parTransId="{0E6D63F5-1FC7-49AF-8405-B618F1621ABC}" sibTransId="{001BC22D-EF6B-45AF-A7D4-8FDF3CD8E902}"/>
    <dgm:cxn modelId="{EC975E8B-B818-41B2-BC65-7C8B3EA04B3C}" srcId="{E2324164-38E3-45C4-A23C-F949C8D1E2EA}" destId="{0F207D61-82B4-4DB5-BD28-7DDE4FFFE683}" srcOrd="1" destOrd="0" parTransId="{1C18311E-D80D-4FB2-AEEE-6103F849ED99}" sibTransId="{3E780645-B733-49CA-BA72-42CD51BFFD03}"/>
    <dgm:cxn modelId="{B7BBD6A6-010A-48D7-BF9D-D50B0A6315EC}" type="presOf" srcId="{0F207D61-82B4-4DB5-BD28-7DDE4FFFE683}" destId="{E0323E69-542C-49A0-AB81-B7E228D4BFD8}" srcOrd="0" destOrd="0" presId="urn:microsoft.com/office/officeart/2009/3/layout/HorizontalOrganizationChart"/>
    <dgm:cxn modelId="{2053B7CF-81EF-4056-BE6F-7A83C0AA9FC5}" type="presOf" srcId="{4694865E-7CFE-423B-A39C-053EF525495C}" destId="{C8488D3D-8DA8-4898-A941-D61010FA52A4}" srcOrd="1" destOrd="0" presId="urn:microsoft.com/office/officeart/2009/3/layout/HorizontalOrganizationChart"/>
    <dgm:cxn modelId="{C285D7CF-AC58-465E-9E99-84C7DDFAE1C0}" type="presOf" srcId="{1C18311E-D80D-4FB2-AEEE-6103F849ED99}" destId="{CA347E49-6565-48E1-90B5-6852CF8ABA40}" srcOrd="0" destOrd="0" presId="urn:microsoft.com/office/officeart/2009/3/layout/HorizontalOrganizationChart"/>
    <dgm:cxn modelId="{BE0734EC-8A76-4413-A41F-EB1D36A9C30D}" type="presOf" srcId="{4C0C57F9-E4CB-41EB-A9BF-5207C4D4B174}" destId="{AA81399C-A34F-4078-B3F5-B0DB0D77362A}" srcOrd="1" destOrd="0" presId="urn:microsoft.com/office/officeart/2009/3/layout/HorizontalOrganizationChart"/>
    <dgm:cxn modelId="{7C0E02ED-A714-46B5-BEDC-5B2179750533}" srcId="{CF3B5C4F-4B38-435F-93B7-3CAD9740C26F}" destId="{E2324164-38E3-45C4-A23C-F949C8D1E2EA}" srcOrd="0" destOrd="0" parTransId="{6BB572C8-8861-4B53-875C-07FA8150F12A}" sibTransId="{D8E8688B-46BD-4126-8DCF-E76100DD68C3}"/>
    <dgm:cxn modelId="{A70BA9F3-B11A-4A3A-8B06-EBC93461E7E4}" type="presOf" srcId="{63E6ABFF-852C-4208-94F0-151C477608AC}" destId="{4663A214-995A-4E47-BB44-1DB8EDC87D1E}" srcOrd="0" destOrd="0" presId="urn:microsoft.com/office/officeart/2009/3/layout/HorizontalOrganizationChart"/>
    <dgm:cxn modelId="{A057E3FE-F2C5-4630-8F42-B63143CFA51D}" type="presOf" srcId="{4C0C57F9-E4CB-41EB-A9BF-5207C4D4B174}" destId="{475CDE41-1EAB-45CB-BA7D-52C9E8E472F1}" srcOrd="0" destOrd="0" presId="urn:microsoft.com/office/officeart/2009/3/layout/HorizontalOrganizationChart"/>
    <dgm:cxn modelId="{D8497FBF-FA32-4A20-B1AF-17109428E031}" type="presParOf" srcId="{F8BB09C5-C3F0-43FE-B776-C6930E30E1BE}" destId="{A51B43C8-8D40-47B2-9308-0D90E1D8FE83}" srcOrd="0" destOrd="0" presId="urn:microsoft.com/office/officeart/2009/3/layout/HorizontalOrganizationChart"/>
    <dgm:cxn modelId="{D3536118-615C-4469-B8D4-E11FD06BF1D6}" type="presParOf" srcId="{A51B43C8-8D40-47B2-9308-0D90E1D8FE83}" destId="{167C82BE-1922-439E-9E5D-B81553BEF0A1}" srcOrd="0" destOrd="0" presId="urn:microsoft.com/office/officeart/2009/3/layout/HorizontalOrganizationChart"/>
    <dgm:cxn modelId="{87CAE222-6578-45E3-AAB4-440CFCDE2944}" type="presParOf" srcId="{167C82BE-1922-439E-9E5D-B81553BEF0A1}" destId="{8F28F082-E089-4A07-BB6E-C07BD69050A8}" srcOrd="0" destOrd="0" presId="urn:microsoft.com/office/officeart/2009/3/layout/HorizontalOrganizationChart"/>
    <dgm:cxn modelId="{765E2DBD-4DBA-4BE4-89DE-937B72DA6A61}" type="presParOf" srcId="{167C82BE-1922-439E-9E5D-B81553BEF0A1}" destId="{738FA51A-4083-486B-93AC-66A2FE4575F5}" srcOrd="1" destOrd="0" presId="urn:microsoft.com/office/officeart/2009/3/layout/HorizontalOrganizationChart"/>
    <dgm:cxn modelId="{270BEC9A-56D6-4699-A3A1-43CCD50AADBA}" type="presParOf" srcId="{A51B43C8-8D40-47B2-9308-0D90E1D8FE83}" destId="{48A6959B-BA28-485F-99BF-7635A1642D19}" srcOrd="1" destOrd="0" presId="urn:microsoft.com/office/officeart/2009/3/layout/HorizontalOrganizationChart"/>
    <dgm:cxn modelId="{E4CFDAAA-96C9-454A-AEC7-6E516AE9CBD6}" type="presParOf" srcId="{48A6959B-BA28-485F-99BF-7635A1642D19}" destId="{6C0E826A-8E59-459F-8DEA-30F71DEA430A}" srcOrd="0" destOrd="0" presId="urn:microsoft.com/office/officeart/2009/3/layout/HorizontalOrganizationChart"/>
    <dgm:cxn modelId="{0A0C24A9-E8D0-48F1-A668-F814B7510CA1}" type="presParOf" srcId="{48A6959B-BA28-485F-99BF-7635A1642D19}" destId="{404F3903-7E5F-4458-A213-36A5CC88167C}" srcOrd="1" destOrd="0" presId="urn:microsoft.com/office/officeart/2009/3/layout/HorizontalOrganizationChart"/>
    <dgm:cxn modelId="{EF5D2FE4-967F-4BD5-A666-011CE81E709A}" type="presParOf" srcId="{404F3903-7E5F-4458-A213-36A5CC88167C}" destId="{E0357D8E-834F-491B-A855-7F28E88A2496}" srcOrd="0" destOrd="0" presId="urn:microsoft.com/office/officeart/2009/3/layout/HorizontalOrganizationChart"/>
    <dgm:cxn modelId="{0A69E81F-BE88-4B98-92C3-EE682F8717B2}" type="presParOf" srcId="{E0357D8E-834F-491B-A855-7F28E88A2496}" destId="{4663A214-995A-4E47-BB44-1DB8EDC87D1E}" srcOrd="0" destOrd="0" presId="urn:microsoft.com/office/officeart/2009/3/layout/HorizontalOrganizationChart"/>
    <dgm:cxn modelId="{44F1664A-D3B4-477C-AF04-87ABC3AA39D9}" type="presParOf" srcId="{E0357D8E-834F-491B-A855-7F28E88A2496}" destId="{04C9CBF3-7D0A-4A62-9B9F-7C18E5E601BC}" srcOrd="1" destOrd="0" presId="urn:microsoft.com/office/officeart/2009/3/layout/HorizontalOrganizationChart"/>
    <dgm:cxn modelId="{3FF81541-C993-48A4-B0C7-F05293FACB77}" type="presParOf" srcId="{404F3903-7E5F-4458-A213-36A5CC88167C}" destId="{57587AA1-42D1-47EB-8E1D-3625510AA61C}" srcOrd="1" destOrd="0" presId="urn:microsoft.com/office/officeart/2009/3/layout/HorizontalOrganizationChart"/>
    <dgm:cxn modelId="{7EF429B2-5134-469D-BC10-F184B88DDAAF}" type="presParOf" srcId="{404F3903-7E5F-4458-A213-36A5CC88167C}" destId="{F64C8601-5D61-4118-8064-AC799CE66D7D}" srcOrd="2" destOrd="0" presId="urn:microsoft.com/office/officeart/2009/3/layout/HorizontalOrganizationChart"/>
    <dgm:cxn modelId="{8AAA9623-4440-447D-8877-CF0AF6848155}" type="presParOf" srcId="{48A6959B-BA28-485F-99BF-7635A1642D19}" destId="{CA347E49-6565-48E1-90B5-6852CF8ABA40}" srcOrd="2" destOrd="0" presId="urn:microsoft.com/office/officeart/2009/3/layout/HorizontalOrganizationChart"/>
    <dgm:cxn modelId="{02042FE0-7387-4374-BE22-9FBE8F706D90}" type="presParOf" srcId="{48A6959B-BA28-485F-99BF-7635A1642D19}" destId="{44917DE1-9FF8-4292-9250-AC440E27F41F}" srcOrd="3" destOrd="0" presId="urn:microsoft.com/office/officeart/2009/3/layout/HorizontalOrganizationChart"/>
    <dgm:cxn modelId="{C4207440-671E-410D-B1BB-AC779E9EE46B}" type="presParOf" srcId="{44917DE1-9FF8-4292-9250-AC440E27F41F}" destId="{E0441AEB-EBE8-4A9F-A4D4-928BF7A25360}" srcOrd="0" destOrd="0" presId="urn:microsoft.com/office/officeart/2009/3/layout/HorizontalOrganizationChart"/>
    <dgm:cxn modelId="{47B134D5-291A-4D19-B5EC-5619B81A9593}" type="presParOf" srcId="{E0441AEB-EBE8-4A9F-A4D4-928BF7A25360}" destId="{E0323E69-542C-49A0-AB81-B7E228D4BFD8}" srcOrd="0" destOrd="0" presId="urn:microsoft.com/office/officeart/2009/3/layout/HorizontalOrganizationChart"/>
    <dgm:cxn modelId="{2CB77865-A990-463A-84D6-BC825035B79F}" type="presParOf" srcId="{E0441AEB-EBE8-4A9F-A4D4-928BF7A25360}" destId="{BC0F5EDA-CAEB-41B5-82AA-20E69A66CD95}" srcOrd="1" destOrd="0" presId="urn:microsoft.com/office/officeart/2009/3/layout/HorizontalOrganizationChart"/>
    <dgm:cxn modelId="{47442DF4-1F78-43A7-AE5E-D5DA7A20F000}" type="presParOf" srcId="{44917DE1-9FF8-4292-9250-AC440E27F41F}" destId="{ABE6FE4A-7E17-45AB-B8FE-FB61CD63B6E0}" srcOrd="1" destOrd="0" presId="urn:microsoft.com/office/officeart/2009/3/layout/HorizontalOrganizationChart"/>
    <dgm:cxn modelId="{AD653219-CB22-4AF2-8D98-FA0A7FB2A37A}" type="presParOf" srcId="{44917DE1-9FF8-4292-9250-AC440E27F41F}" destId="{43433135-67A1-4451-B44F-FAFD074130BD}" srcOrd="2" destOrd="0" presId="urn:microsoft.com/office/officeart/2009/3/layout/HorizontalOrganizationChart"/>
    <dgm:cxn modelId="{7AAFE63E-7DDD-45A0-B597-6054B1FC74F4}" type="presParOf" srcId="{48A6959B-BA28-485F-99BF-7635A1642D19}" destId="{CE49E47B-EE45-493E-AFBF-96CC8DB55E9F}" srcOrd="4" destOrd="0" presId="urn:microsoft.com/office/officeart/2009/3/layout/HorizontalOrganizationChart"/>
    <dgm:cxn modelId="{FF766675-B1DE-430E-874C-149E6ADB8371}" type="presParOf" srcId="{48A6959B-BA28-485F-99BF-7635A1642D19}" destId="{AA458513-6D58-4AA3-AE28-58B3F70C0291}" srcOrd="5" destOrd="0" presId="urn:microsoft.com/office/officeart/2009/3/layout/HorizontalOrganizationChart"/>
    <dgm:cxn modelId="{9723FB16-E24C-45F7-945E-02BE8D6FBF00}" type="presParOf" srcId="{AA458513-6D58-4AA3-AE28-58B3F70C0291}" destId="{AAC122A3-3241-4A56-872E-ED34F0FA0699}" srcOrd="0" destOrd="0" presId="urn:microsoft.com/office/officeart/2009/3/layout/HorizontalOrganizationChart"/>
    <dgm:cxn modelId="{E18018D4-81B0-4815-B150-3BD4D3121B78}" type="presParOf" srcId="{AAC122A3-3241-4A56-872E-ED34F0FA0699}" destId="{36596052-0292-4F15-B2E7-A26E97D68670}" srcOrd="0" destOrd="0" presId="urn:microsoft.com/office/officeart/2009/3/layout/HorizontalOrganizationChart"/>
    <dgm:cxn modelId="{3DAE8D96-8A82-4983-9E49-D72589E5002A}" type="presParOf" srcId="{AAC122A3-3241-4A56-872E-ED34F0FA0699}" destId="{43742248-E3E7-46BB-B13A-211B5C600D3C}" srcOrd="1" destOrd="0" presId="urn:microsoft.com/office/officeart/2009/3/layout/HorizontalOrganizationChart"/>
    <dgm:cxn modelId="{72931E30-0326-4430-9C4D-843FD43ED258}" type="presParOf" srcId="{AA458513-6D58-4AA3-AE28-58B3F70C0291}" destId="{C4E79034-F0BB-4F29-99C4-C7332B7910C6}" srcOrd="1" destOrd="0" presId="urn:microsoft.com/office/officeart/2009/3/layout/HorizontalOrganizationChart"/>
    <dgm:cxn modelId="{9C459AD0-E47B-4FF1-A90A-EB3D4AF839B3}" type="presParOf" srcId="{AA458513-6D58-4AA3-AE28-58B3F70C0291}" destId="{DBDBF6A7-7D28-42F8-84CA-2206B4E86340}" srcOrd="2" destOrd="0" presId="urn:microsoft.com/office/officeart/2009/3/layout/HorizontalOrganizationChart"/>
    <dgm:cxn modelId="{9F7CBE35-3F27-4AE6-8AC4-ED229F4F86E1}" type="presParOf" srcId="{48A6959B-BA28-485F-99BF-7635A1642D19}" destId="{1F5B0A40-DACC-43D5-A685-839E21F6BB57}" srcOrd="6" destOrd="0" presId="urn:microsoft.com/office/officeart/2009/3/layout/HorizontalOrganizationChart"/>
    <dgm:cxn modelId="{78F80650-AB83-42B4-92BD-48B84E3364E4}" type="presParOf" srcId="{48A6959B-BA28-485F-99BF-7635A1642D19}" destId="{048C04ED-DB63-46C6-A643-30DE005C038D}" srcOrd="7" destOrd="0" presId="urn:microsoft.com/office/officeart/2009/3/layout/HorizontalOrganizationChart"/>
    <dgm:cxn modelId="{A819AE67-396D-4A87-9F0C-4210732298D6}" type="presParOf" srcId="{048C04ED-DB63-46C6-A643-30DE005C038D}" destId="{6E08E8AF-E316-44E7-82FC-7FAAA2CC47B1}" srcOrd="0" destOrd="0" presId="urn:microsoft.com/office/officeart/2009/3/layout/HorizontalOrganizationChart"/>
    <dgm:cxn modelId="{419BC11C-22B6-4844-B9E2-E554C600ED89}" type="presParOf" srcId="{6E08E8AF-E316-44E7-82FC-7FAAA2CC47B1}" destId="{475CDE41-1EAB-45CB-BA7D-52C9E8E472F1}" srcOrd="0" destOrd="0" presId="urn:microsoft.com/office/officeart/2009/3/layout/HorizontalOrganizationChart"/>
    <dgm:cxn modelId="{FE0FC2BD-6F23-4AB0-ADA6-827109A801CA}" type="presParOf" srcId="{6E08E8AF-E316-44E7-82FC-7FAAA2CC47B1}" destId="{AA81399C-A34F-4078-B3F5-B0DB0D77362A}" srcOrd="1" destOrd="0" presId="urn:microsoft.com/office/officeart/2009/3/layout/HorizontalOrganizationChart"/>
    <dgm:cxn modelId="{A648393E-8242-4BD0-8779-DA8DA8CD09C0}" type="presParOf" srcId="{048C04ED-DB63-46C6-A643-30DE005C038D}" destId="{CA71C8F9-D005-472F-B7DF-7B0671E34187}" srcOrd="1" destOrd="0" presId="urn:microsoft.com/office/officeart/2009/3/layout/HorizontalOrganizationChart"/>
    <dgm:cxn modelId="{0539916B-D70E-4FC0-8FF5-D568FAB1DC19}" type="presParOf" srcId="{048C04ED-DB63-46C6-A643-30DE005C038D}" destId="{3FF0C712-F6A7-46DD-837B-0E118E730143}" srcOrd="2" destOrd="0" presId="urn:microsoft.com/office/officeart/2009/3/layout/HorizontalOrganizationChart"/>
    <dgm:cxn modelId="{7E35D0C0-CE48-4D00-9135-4EC22889173B}" type="presParOf" srcId="{48A6959B-BA28-485F-99BF-7635A1642D19}" destId="{CD9CBF0B-9E90-4760-8751-EDFCE1CE5D23}" srcOrd="8" destOrd="0" presId="urn:microsoft.com/office/officeart/2009/3/layout/HorizontalOrganizationChart"/>
    <dgm:cxn modelId="{C3E1F93A-E861-4C1C-9A62-4E71DA97BF1D}" type="presParOf" srcId="{48A6959B-BA28-485F-99BF-7635A1642D19}" destId="{F0D6659A-B7DE-4B0C-BA21-B9A6BA3B4607}" srcOrd="9" destOrd="0" presId="urn:microsoft.com/office/officeart/2009/3/layout/HorizontalOrganizationChart"/>
    <dgm:cxn modelId="{969A0B9A-C2BB-4E9B-BDE4-3B2A27AA4B5E}" type="presParOf" srcId="{F0D6659A-B7DE-4B0C-BA21-B9A6BA3B4607}" destId="{24676BFE-93C6-4492-AACF-4E14C2E085B4}" srcOrd="0" destOrd="0" presId="urn:microsoft.com/office/officeart/2009/3/layout/HorizontalOrganizationChart"/>
    <dgm:cxn modelId="{C65231C1-B6AF-4099-B9C9-725133BDF210}" type="presParOf" srcId="{24676BFE-93C6-4492-AACF-4E14C2E085B4}" destId="{74A2EAB2-E352-4FE8-9780-33743AE2FF83}" srcOrd="0" destOrd="0" presId="urn:microsoft.com/office/officeart/2009/3/layout/HorizontalOrganizationChart"/>
    <dgm:cxn modelId="{C08E1CFE-5BE8-4802-B1CA-5ECE6773EBAB}" type="presParOf" srcId="{24676BFE-93C6-4492-AACF-4E14C2E085B4}" destId="{C8488D3D-8DA8-4898-A941-D61010FA52A4}" srcOrd="1" destOrd="0" presId="urn:microsoft.com/office/officeart/2009/3/layout/HorizontalOrganizationChart"/>
    <dgm:cxn modelId="{592565D3-8333-4D12-AFD8-C3653099FD7A}" type="presParOf" srcId="{F0D6659A-B7DE-4B0C-BA21-B9A6BA3B4607}" destId="{187E0B92-ACC7-42AB-B35E-7D63053BB47F}" srcOrd="1" destOrd="0" presId="urn:microsoft.com/office/officeart/2009/3/layout/HorizontalOrganizationChart"/>
    <dgm:cxn modelId="{E2B02FE2-26EF-40AC-9E66-56FEC2A3B67C}" type="presParOf" srcId="{F0D6659A-B7DE-4B0C-BA21-B9A6BA3B4607}" destId="{10C77CF1-B8B1-4380-8088-5D2E51B9106E}" srcOrd="2" destOrd="0" presId="urn:microsoft.com/office/officeart/2009/3/layout/HorizontalOrganizationChart"/>
    <dgm:cxn modelId="{D5905727-4447-4E97-BCA9-F3CE6A568D0D}" type="presParOf" srcId="{A51B43C8-8D40-47B2-9308-0D90E1D8FE83}" destId="{3B1438DD-9EB3-4791-982D-A6FF3AAF9255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322B85-AD22-4116-A752-27FE15C73368}" type="doc">
      <dgm:prSet loTypeId="urn:microsoft.com/office/officeart/2005/8/layout/hierarchy6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356A6D-2CE3-4EF9-B865-46CB38A1B494}">
      <dgm:prSet custT="1"/>
      <dgm:spPr/>
      <dgm:t>
        <a:bodyPr/>
        <a:lstStyle/>
        <a:p>
          <a:r>
            <a:rPr lang="el-GR" sz="3200" b="1" dirty="0"/>
            <a:t>SEM</a:t>
          </a:r>
          <a:endParaRPr lang="en-US" sz="3200" b="1" dirty="0"/>
        </a:p>
      </dgm:t>
    </dgm:pt>
    <dgm:pt modelId="{46CAC584-8E87-4DC1-BC6B-A052AAD9AF8E}" type="parTrans" cxnId="{21E108A9-47EB-4B47-A4F7-C61FCBDE6FAF}">
      <dgm:prSet/>
      <dgm:spPr/>
      <dgm:t>
        <a:bodyPr/>
        <a:lstStyle/>
        <a:p>
          <a:endParaRPr lang="en-US"/>
        </a:p>
      </dgm:t>
    </dgm:pt>
    <dgm:pt modelId="{03D67692-F41F-4859-9727-93F108B1343A}" type="sibTrans" cxnId="{21E108A9-47EB-4B47-A4F7-C61FCBDE6FAF}">
      <dgm:prSet/>
      <dgm:spPr/>
      <dgm:t>
        <a:bodyPr/>
        <a:lstStyle/>
        <a:p>
          <a:endParaRPr lang="en-US"/>
        </a:p>
      </dgm:t>
    </dgm:pt>
    <dgm:pt modelId="{40EE0540-8191-4BA3-9F10-1562720CE319}">
      <dgm:prSet custT="1"/>
      <dgm:spPr>
        <a:solidFill>
          <a:srgbClr val="CC00CC"/>
        </a:solidFill>
        <a:effectLst>
          <a:reflection blurRad="6350" stA="50000" endA="300" endPos="38500" dist="50800" dir="5400000" sy="-100000" algn="bl" rotWithShape="0"/>
        </a:effectLst>
      </dgm:spPr>
      <dgm:t>
        <a:bodyPr/>
        <a:lstStyle/>
        <a:p>
          <a:r>
            <a:rPr lang="el-GR" sz="1400" dirty="0"/>
            <a:t>Επιφανειακή απεικόνιση δειγμάτων</a:t>
          </a:r>
          <a:endParaRPr lang="en-US" sz="1400" dirty="0"/>
        </a:p>
      </dgm:t>
    </dgm:pt>
    <dgm:pt modelId="{EF21C945-6FDE-46C8-B0A1-A0FA11A72B8D}" type="parTrans" cxnId="{A2BDCEC5-E734-48D7-BF19-0D0D63DCFA21}">
      <dgm:prSet/>
      <dgm:spPr/>
      <dgm:t>
        <a:bodyPr/>
        <a:lstStyle/>
        <a:p>
          <a:endParaRPr lang="en-US"/>
        </a:p>
      </dgm:t>
    </dgm:pt>
    <dgm:pt modelId="{CD31CC71-4BF3-4D9D-A4A1-A50A2D9C9EA0}" type="sibTrans" cxnId="{A2BDCEC5-E734-48D7-BF19-0D0D63DCFA21}">
      <dgm:prSet/>
      <dgm:spPr/>
      <dgm:t>
        <a:bodyPr/>
        <a:lstStyle/>
        <a:p>
          <a:endParaRPr lang="en-US"/>
        </a:p>
      </dgm:t>
    </dgm:pt>
    <dgm:pt modelId="{313E516F-4076-47D1-BDA2-96FB2D4D87EC}">
      <dgm:prSet custT="1"/>
      <dgm:spPr>
        <a:solidFill>
          <a:srgbClr val="00B050"/>
        </a:solidFill>
        <a:effectLst>
          <a:reflection blurRad="6350" stA="50000" endA="300" endPos="38500" dist="50800" dir="5400000" sy="-100000" algn="bl" rotWithShape="0"/>
        </a:effectLst>
      </dgm:spPr>
      <dgm:t>
        <a:bodyPr/>
        <a:lstStyle/>
        <a:p>
          <a:r>
            <a:rPr lang="el-GR" sz="1400" dirty="0"/>
            <a:t>Κλίμακα των μικρομέτρων ή και αρκετών νανομέτρων &gt;100nm</a:t>
          </a:r>
          <a:endParaRPr lang="en-US" sz="1400" dirty="0"/>
        </a:p>
      </dgm:t>
    </dgm:pt>
    <dgm:pt modelId="{6EDD96E7-E403-4257-8240-8BE15C2AEE74}" type="parTrans" cxnId="{141941AD-4A96-44F4-A9CB-E4960474B210}">
      <dgm:prSet/>
      <dgm:spPr/>
      <dgm:t>
        <a:bodyPr/>
        <a:lstStyle/>
        <a:p>
          <a:endParaRPr lang="en-US"/>
        </a:p>
      </dgm:t>
    </dgm:pt>
    <dgm:pt modelId="{55528D8B-82AE-4C1E-8659-858028261D76}" type="sibTrans" cxnId="{141941AD-4A96-44F4-A9CB-E4960474B210}">
      <dgm:prSet/>
      <dgm:spPr/>
      <dgm:t>
        <a:bodyPr/>
        <a:lstStyle/>
        <a:p>
          <a:endParaRPr lang="en-US"/>
        </a:p>
      </dgm:t>
    </dgm:pt>
    <dgm:pt modelId="{9785D7B2-080F-41EE-8100-37459EB230C6}">
      <dgm:prSet custT="1"/>
      <dgm:spPr>
        <a:solidFill>
          <a:srgbClr val="00B0F0"/>
        </a:solidFill>
        <a:effectLst>
          <a:reflection blurRad="6350" stA="50000" endA="300" endPos="38500" dist="50800" dir="5400000" sy="-100000" algn="bl" rotWithShape="0"/>
        </a:effectLst>
      </dgm:spPr>
      <dgm:t>
        <a:bodyPr/>
        <a:lstStyle/>
        <a:p>
          <a:r>
            <a:rPr lang="el-GR" sz="1400" dirty="0" err="1"/>
            <a:t>Μικρο</a:t>
          </a:r>
          <a:r>
            <a:rPr lang="el-GR" sz="1400" dirty="0"/>
            <a:t>-επιφάνειες μικρών νομισμάτων και μέρη τοιχογραφιών μπορούν να απεικονιστούν μέσω ηλεκτρονικού μικροσκοπίου σάρωσης</a:t>
          </a:r>
          <a:endParaRPr lang="en-US" sz="1400" dirty="0"/>
        </a:p>
      </dgm:t>
    </dgm:pt>
    <dgm:pt modelId="{9314E40E-8A8E-4DF4-8B14-A314E712C69F}" type="parTrans" cxnId="{E7149C32-5B17-4CF6-8C93-AFB4848352C3}">
      <dgm:prSet/>
      <dgm:spPr/>
      <dgm:t>
        <a:bodyPr/>
        <a:lstStyle/>
        <a:p>
          <a:endParaRPr lang="en-US"/>
        </a:p>
      </dgm:t>
    </dgm:pt>
    <dgm:pt modelId="{570FFCE8-3B8F-45C6-9A5D-F71B843E2282}" type="sibTrans" cxnId="{E7149C32-5B17-4CF6-8C93-AFB4848352C3}">
      <dgm:prSet/>
      <dgm:spPr/>
      <dgm:t>
        <a:bodyPr/>
        <a:lstStyle/>
        <a:p>
          <a:endParaRPr lang="en-US"/>
        </a:p>
      </dgm:t>
    </dgm:pt>
    <dgm:pt modelId="{4349787D-A42B-4CC5-8C99-BE76AA417A36}">
      <dgm:prSet custT="1"/>
      <dgm:spPr>
        <a:solidFill>
          <a:schemeClr val="accent2"/>
        </a:solidFill>
        <a:effectLst>
          <a:reflection blurRad="6350" stA="50000" endA="300" endPos="38500" dist="50800" dir="5400000" sy="-100000" algn="bl" rotWithShape="0"/>
        </a:effectLst>
      </dgm:spPr>
      <dgm:t>
        <a:bodyPr/>
        <a:lstStyle/>
        <a:p>
          <a:r>
            <a:rPr lang="el-GR" sz="1400" dirty="0"/>
            <a:t>H μέθοδος απεικόνισης με SEM-ΕDΧ παρέχει τη δυνατότητα στοιχειακής μικροανάλυσης των δειγμάτων</a:t>
          </a:r>
          <a:endParaRPr lang="en-US" sz="1400" dirty="0"/>
        </a:p>
      </dgm:t>
    </dgm:pt>
    <dgm:pt modelId="{D5EE451D-4EF1-45E2-8663-A711F7D6A272}" type="parTrans" cxnId="{AFA7BED5-B840-4BE5-A4EE-7C5118543AE8}">
      <dgm:prSet/>
      <dgm:spPr/>
      <dgm:t>
        <a:bodyPr/>
        <a:lstStyle/>
        <a:p>
          <a:endParaRPr lang="en-US"/>
        </a:p>
      </dgm:t>
    </dgm:pt>
    <dgm:pt modelId="{0E9C4185-0FA8-4C3B-8F9C-5E793459545B}" type="sibTrans" cxnId="{AFA7BED5-B840-4BE5-A4EE-7C5118543AE8}">
      <dgm:prSet/>
      <dgm:spPr/>
      <dgm:t>
        <a:bodyPr/>
        <a:lstStyle/>
        <a:p>
          <a:endParaRPr lang="en-US"/>
        </a:p>
      </dgm:t>
    </dgm:pt>
    <dgm:pt modelId="{1039BE14-A33A-4FE7-8DF9-F25489BE789E}" type="pres">
      <dgm:prSet presAssocID="{86322B85-AD22-4116-A752-27FE15C7336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5D53F89-229D-48D7-A7F1-7F5BA452D8D2}" type="pres">
      <dgm:prSet presAssocID="{86322B85-AD22-4116-A752-27FE15C73368}" presName="hierFlow" presStyleCnt="0"/>
      <dgm:spPr/>
    </dgm:pt>
    <dgm:pt modelId="{4B2493B6-097C-4D8F-A5A7-F42D8F7E2A00}" type="pres">
      <dgm:prSet presAssocID="{86322B85-AD22-4116-A752-27FE15C7336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0A3D078-6F75-43B6-B111-E2553BDFECD0}" type="pres">
      <dgm:prSet presAssocID="{04356A6D-2CE3-4EF9-B865-46CB38A1B494}" presName="Name14" presStyleCnt="0"/>
      <dgm:spPr/>
    </dgm:pt>
    <dgm:pt modelId="{152D108D-7A2F-4565-AFA3-41402A1B5513}" type="pres">
      <dgm:prSet presAssocID="{04356A6D-2CE3-4EF9-B865-46CB38A1B494}" presName="level1Shape" presStyleLbl="node0" presStyleIdx="0" presStyleCnt="1" custScaleX="170274" custScaleY="123351">
        <dgm:presLayoutVars>
          <dgm:chPref val="3"/>
        </dgm:presLayoutVars>
      </dgm:prSet>
      <dgm:spPr/>
    </dgm:pt>
    <dgm:pt modelId="{2191B19A-59B3-4264-AE19-2E3AC91AFC22}" type="pres">
      <dgm:prSet presAssocID="{04356A6D-2CE3-4EF9-B865-46CB38A1B494}" presName="hierChild2" presStyleCnt="0"/>
      <dgm:spPr/>
    </dgm:pt>
    <dgm:pt modelId="{2D8A9F04-404D-442F-A01F-BBC72BD61338}" type="pres">
      <dgm:prSet presAssocID="{EF21C945-6FDE-46C8-B0A1-A0FA11A72B8D}" presName="Name19" presStyleLbl="parChTrans1D2" presStyleIdx="0" presStyleCnt="4"/>
      <dgm:spPr/>
    </dgm:pt>
    <dgm:pt modelId="{3BCE9594-964C-4BDF-92EB-B6C4DA2ECF68}" type="pres">
      <dgm:prSet presAssocID="{40EE0540-8191-4BA3-9F10-1562720CE319}" presName="Name21" presStyleCnt="0"/>
      <dgm:spPr/>
    </dgm:pt>
    <dgm:pt modelId="{D06BC2B5-0C76-4DB1-91CA-AD2DAF78573B}" type="pres">
      <dgm:prSet presAssocID="{40EE0540-8191-4BA3-9F10-1562720CE319}" presName="level2Shape" presStyleLbl="node2" presStyleIdx="0" presStyleCnt="4" custScaleX="165888" custScaleY="173489"/>
      <dgm:spPr/>
    </dgm:pt>
    <dgm:pt modelId="{30B5473B-8214-464F-B7E7-889F0B7BCE32}" type="pres">
      <dgm:prSet presAssocID="{40EE0540-8191-4BA3-9F10-1562720CE319}" presName="hierChild3" presStyleCnt="0"/>
      <dgm:spPr/>
    </dgm:pt>
    <dgm:pt modelId="{CF098791-408F-428E-9FA9-FD267430FBEE}" type="pres">
      <dgm:prSet presAssocID="{6EDD96E7-E403-4257-8240-8BE15C2AEE74}" presName="Name19" presStyleLbl="parChTrans1D2" presStyleIdx="1" presStyleCnt="4"/>
      <dgm:spPr/>
    </dgm:pt>
    <dgm:pt modelId="{F5113DB5-6751-4BBF-8777-8EBE67782CD2}" type="pres">
      <dgm:prSet presAssocID="{313E516F-4076-47D1-BDA2-96FB2D4D87EC}" presName="Name21" presStyleCnt="0"/>
      <dgm:spPr/>
    </dgm:pt>
    <dgm:pt modelId="{A2A0CFBD-2818-4D3D-89D0-0A34A4870CE1}" type="pres">
      <dgm:prSet presAssocID="{313E516F-4076-47D1-BDA2-96FB2D4D87EC}" presName="level2Shape" presStyleLbl="node2" presStyleIdx="1" presStyleCnt="4" custScaleX="193206" custScaleY="253406"/>
      <dgm:spPr/>
    </dgm:pt>
    <dgm:pt modelId="{85318BE2-EE29-449D-A3EA-6953DEA3E43D}" type="pres">
      <dgm:prSet presAssocID="{313E516F-4076-47D1-BDA2-96FB2D4D87EC}" presName="hierChild3" presStyleCnt="0"/>
      <dgm:spPr/>
    </dgm:pt>
    <dgm:pt modelId="{123A1E0C-595B-4FA5-AE69-CA0BE77BB032}" type="pres">
      <dgm:prSet presAssocID="{9314E40E-8A8E-4DF4-8B14-A314E712C69F}" presName="Name19" presStyleLbl="parChTrans1D2" presStyleIdx="2" presStyleCnt="4"/>
      <dgm:spPr/>
    </dgm:pt>
    <dgm:pt modelId="{64F61975-7CED-40E0-B55C-79A34CD2A431}" type="pres">
      <dgm:prSet presAssocID="{9785D7B2-080F-41EE-8100-37459EB230C6}" presName="Name21" presStyleCnt="0"/>
      <dgm:spPr/>
    </dgm:pt>
    <dgm:pt modelId="{4EA089AB-82EF-41BC-ADF4-3B8F222D506A}" type="pres">
      <dgm:prSet presAssocID="{9785D7B2-080F-41EE-8100-37459EB230C6}" presName="level2Shape" presStyleLbl="node2" presStyleIdx="2" presStyleCnt="4" custScaleX="195686" custScaleY="539729"/>
      <dgm:spPr/>
    </dgm:pt>
    <dgm:pt modelId="{4AE8141E-A318-423B-9A88-31E180B9FD08}" type="pres">
      <dgm:prSet presAssocID="{9785D7B2-080F-41EE-8100-37459EB230C6}" presName="hierChild3" presStyleCnt="0"/>
      <dgm:spPr/>
    </dgm:pt>
    <dgm:pt modelId="{18A47D9F-3101-431D-81B6-9E1CF6275255}" type="pres">
      <dgm:prSet presAssocID="{D5EE451D-4EF1-45E2-8663-A711F7D6A272}" presName="Name19" presStyleLbl="parChTrans1D2" presStyleIdx="3" presStyleCnt="4"/>
      <dgm:spPr/>
    </dgm:pt>
    <dgm:pt modelId="{664CEF31-6B99-4B12-8E75-5C0CCF57F3F2}" type="pres">
      <dgm:prSet presAssocID="{4349787D-A42B-4CC5-8C99-BE76AA417A36}" presName="Name21" presStyleCnt="0"/>
      <dgm:spPr/>
    </dgm:pt>
    <dgm:pt modelId="{63FE050D-62BE-47D2-BB02-664F498CFFE4}" type="pres">
      <dgm:prSet presAssocID="{4349787D-A42B-4CC5-8C99-BE76AA417A36}" presName="level2Shape" presStyleLbl="node2" presStyleIdx="3" presStyleCnt="4" custScaleX="206586" custScaleY="385277"/>
      <dgm:spPr/>
    </dgm:pt>
    <dgm:pt modelId="{089D05D4-0F17-4F46-9E9E-456084B3426C}" type="pres">
      <dgm:prSet presAssocID="{4349787D-A42B-4CC5-8C99-BE76AA417A36}" presName="hierChild3" presStyleCnt="0"/>
      <dgm:spPr/>
    </dgm:pt>
    <dgm:pt modelId="{E6B97D51-D517-44EC-86A8-4C56EA183C99}" type="pres">
      <dgm:prSet presAssocID="{86322B85-AD22-4116-A752-27FE15C73368}" presName="bgShapesFlow" presStyleCnt="0"/>
      <dgm:spPr/>
    </dgm:pt>
  </dgm:ptLst>
  <dgm:cxnLst>
    <dgm:cxn modelId="{5C6EEB13-4F8D-466A-9342-0207623B78BE}" type="presOf" srcId="{9314E40E-8A8E-4DF4-8B14-A314E712C69F}" destId="{123A1E0C-595B-4FA5-AE69-CA0BE77BB032}" srcOrd="0" destOrd="0" presId="urn:microsoft.com/office/officeart/2005/8/layout/hierarchy6"/>
    <dgm:cxn modelId="{E7149C32-5B17-4CF6-8C93-AFB4848352C3}" srcId="{04356A6D-2CE3-4EF9-B865-46CB38A1B494}" destId="{9785D7B2-080F-41EE-8100-37459EB230C6}" srcOrd="2" destOrd="0" parTransId="{9314E40E-8A8E-4DF4-8B14-A314E712C69F}" sibTransId="{570FFCE8-3B8F-45C6-9A5D-F71B843E2282}"/>
    <dgm:cxn modelId="{570F1366-433E-47B6-B818-5890E8095915}" type="presOf" srcId="{9785D7B2-080F-41EE-8100-37459EB230C6}" destId="{4EA089AB-82EF-41BC-ADF4-3B8F222D506A}" srcOrd="0" destOrd="0" presId="urn:microsoft.com/office/officeart/2005/8/layout/hierarchy6"/>
    <dgm:cxn modelId="{A091897B-5D55-4D25-86D6-9940F48EB9B0}" type="presOf" srcId="{D5EE451D-4EF1-45E2-8663-A711F7D6A272}" destId="{18A47D9F-3101-431D-81B6-9E1CF6275255}" srcOrd="0" destOrd="0" presId="urn:microsoft.com/office/officeart/2005/8/layout/hierarchy6"/>
    <dgm:cxn modelId="{DC232080-B87D-4F9E-9600-DDBAAE9967CE}" type="presOf" srcId="{86322B85-AD22-4116-A752-27FE15C73368}" destId="{1039BE14-A33A-4FE7-8DF9-F25489BE789E}" srcOrd="0" destOrd="0" presId="urn:microsoft.com/office/officeart/2005/8/layout/hierarchy6"/>
    <dgm:cxn modelId="{21E108A9-47EB-4B47-A4F7-C61FCBDE6FAF}" srcId="{86322B85-AD22-4116-A752-27FE15C73368}" destId="{04356A6D-2CE3-4EF9-B865-46CB38A1B494}" srcOrd="0" destOrd="0" parTransId="{46CAC584-8E87-4DC1-BC6B-A052AAD9AF8E}" sibTransId="{03D67692-F41F-4859-9727-93F108B1343A}"/>
    <dgm:cxn modelId="{7BCDD2AA-31F0-4523-9981-890770746DF1}" type="presOf" srcId="{04356A6D-2CE3-4EF9-B865-46CB38A1B494}" destId="{152D108D-7A2F-4565-AFA3-41402A1B5513}" srcOrd="0" destOrd="0" presId="urn:microsoft.com/office/officeart/2005/8/layout/hierarchy6"/>
    <dgm:cxn modelId="{141941AD-4A96-44F4-A9CB-E4960474B210}" srcId="{04356A6D-2CE3-4EF9-B865-46CB38A1B494}" destId="{313E516F-4076-47D1-BDA2-96FB2D4D87EC}" srcOrd="1" destOrd="0" parTransId="{6EDD96E7-E403-4257-8240-8BE15C2AEE74}" sibTransId="{55528D8B-82AE-4C1E-8659-858028261D76}"/>
    <dgm:cxn modelId="{C95CC0C0-10DE-4AF0-AE70-460520EEAA1B}" type="presOf" srcId="{40EE0540-8191-4BA3-9F10-1562720CE319}" destId="{D06BC2B5-0C76-4DB1-91CA-AD2DAF78573B}" srcOrd="0" destOrd="0" presId="urn:microsoft.com/office/officeart/2005/8/layout/hierarchy6"/>
    <dgm:cxn modelId="{A2BDCEC5-E734-48D7-BF19-0D0D63DCFA21}" srcId="{04356A6D-2CE3-4EF9-B865-46CB38A1B494}" destId="{40EE0540-8191-4BA3-9F10-1562720CE319}" srcOrd="0" destOrd="0" parTransId="{EF21C945-6FDE-46C8-B0A1-A0FA11A72B8D}" sibTransId="{CD31CC71-4BF3-4D9D-A4A1-A50A2D9C9EA0}"/>
    <dgm:cxn modelId="{26E0EDC8-DBC2-4F67-869D-3FAE68ABBF4F}" type="presOf" srcId="{4349787D-A42B-4CC5-8C99-BE76AA417A36}" destId="{63FE050D-62BE-47D2-BB02-664F498CFFE4}" srcOrd="0" destOrd="0" presId="urn:microsoft.com/office/officeart/2005/8/layout/hierarchy6"/>
    <dgm:cxn modelId="{C3C8E0C9-DF4E-4804-84E6-8ED30BA6760D}" type="presOf" srcId="{313E516F-4076-47D1-BDA2-96FB2D4D87EC}" destId="{A2A0CFBD-2818-4D3D-89D0-0A34A4870CE1}" srcOrd="0" destOrd="0" presId="urn:microsoft.com/office/officeart/2005/8/layout/hierarchy6"/>
    <dgm:cxn modelId="{AFA7BED5-B840-4BE5-A4EE-7C5118543AE8}" srcId="{04356A6D-2CE3-4EF9-B865-46CB38A1B494}" destId="{4349787D-A42B-4CC5-8C99-BE76AA417A36}" srcOrd="3" destOrd="0" parTransId="{D5EE451D-4EF1-45E2-8663-A711F7D6A272}" sibTransId="{0E9C4185-0FA8-4C3B-8F9C-5E793459545B}"/>
    <dgm:cxn modelId="{6DC840D7-7D62-4D62-94D4-1C05A43F41F4}" type="presOf" srcId="{6EDD96E7-E403-4257-8240-8BE15C2AEE74}" destId="{CF098791-408F-428E-9FA9-FD267430FBEE}" srcOrd="0" destOrd="0" presId="urn:microsoft.com/office/officeart/2005/8/layout/hierarchy6"/>
    <dgm:cxn modelId="{AC5FC7EC-9173-4C13-AA25-2E79AEFCFAF2}" type="presOf" srcId="{EF21C945-6FDE-46C8-B0A1-A0FA11A72B8D}" destId="{2D8A9F04-404D-442F-A01F-BBC72BD61338}" srcOrd="0" destOrd="0" presId="urn:microsoft.com/office/officeart/2005/8/layout/hierarchy6"/>
    <dgm:cxn modelId="{BBE25FB4-D04E-4427-8450-72B4BFD0CA96}" type="presParOf" srcId="{1039BE14-A33A-4FE7-8DF9-F25489BE789E}" destId="{95D53F89-229D-48D7-A7F1-7F5BA452D8D2}" srcOrd="0" destOrd="0" presId="urn:microsoft.com/office/officeart/2005/8/layout/hierarchy6"/>
    <dgm:cxn modelId="{8E7C37EF-D367-4369-B710-EE4A198B0FEF}" type="presParOf" srcId="{95D53F89-229D-48D7-A7F1-7F5BA452D8D2}" destId="{4B2493B6-097C-4D8F-A5A7-F42D8F7E2A00}" srcOrd="0" destOrd="0" presId="urn:microsoft.com/office/officeart/2005/8/layout/hierarchy6"/>
    <dgm:cxn modelId="{594C2467-2A3C-4507-8358-BDACDB08B491}" type="presParOf" srcId="{4B2493B6-097C-4D8F-A5A7-F42D8F7E2A00}" destId="{C0A3D078-6F75-43B6-B111-E2553BDFECD0}" srcOrd="0" destOrd="0" presId="urn:microsoft.com/office/officeart/2005/8/layout/hierarchy6"/>
    <dgm:cxn modelId="{A9B8F680-B782-4376-B697-3CE3A152B1DB}" type="presParOf" srcId="{C0A3D078-6F75-43B6-B111-E2553BDFECD0}" destId="{152D108D-7A2F-4565-AFA3-41402A1B5513}" srcOrd="0" destOrd="0" presId="urn:microsoft.com/office/officeart/2005/8/layout/hierarchy6"/>
    <dgm:cxn modelId="{7F6F99B7-CE6A-438F-827F-CCDE57111F05}" type="presParOf" srcId="{C0A3D078-6F75-43B6-B111-E2553BDFECD0}" destId="{2191B19A-59B3-4264-AE19-2E3AC91AFC22}" srcOrd="1" destOrd="0" presId="urn:microsoft.com/office/officeart/2005/8/layout/hierarchy6"/>
    <dgm:cxn modelId="{3F32F198-91B8-4339-92C3-67C947670C18}" type="presParOf" srcId="{2191B19A-59B3-4264-AE19-2E3AC91AFC22}" destId="{2D8A9F04-404D-442F-A01F-BBC72BD61338}" srcOrd="0" destOrd="0" presId="urn:microsoft.com/office/officeart/2005/8/layout/hierarchy6"/>
    <dgm:cxn modelId="{D4421897-2303-4486-8ECB-173380CF62DD}" type="presParOf" srcId="{2191B19A-59B3-4264-AE19-2E3AC91AFC22}" destId="{3BCE9594-964C-4BDF-92EB-B6C4DA2ECF68}" srcOrd="1" destOrd="0" presId="urn:microsoft.com/office/officeart/2005/8/layout/hierarchy6"/>
    <dgm:cxn modelId="{6DA6FA37-ED4E-4321-A884-3FC6C994D759}" type="presParOf" srcId="{3BCE9594-964C-4BDF-92EB-B6C4DA2ECF68}" destId="{D06BC2B5-0C76-4DB1-91CA-AD2DAF78573B}" srcOrd="0" destOrd="0" presId="urn:microsoft.com/office/officeart/2005/8/layout/hierarchy6"/>
    <dgm:cxn modelId="{74A789E5-4060-47D9-8CBB-41CB6E9B022E}" type="presParOf" srcId="{3BCE9594-964C-4BDF-92EB-B6C4DA2ECF68}" destId="{30B5473B-8214-464F-B7E7-889F0B7BCE32}" srcOrd="1" destOrd="0" presId="urn:microsoft.com/office/officeart/2005/8/layout/hierarchy6"/>
    <dgm:cxn modelId="{D74960AA-6B07-4EC1-907D-018D097E3618}" type="presParOf" srcId="{2191B19A-59B3-4264-AE19-2E3AC91AFC22}" destId="{CF098791-408F-428E-9FA9-FD267430FBEE}" srcOrd="2" destOrd="0" presId="urn:microsoft.com/office/officeart/2005/8/layout/hierarchy6"/>
    <dgm:cxn modelId="{64EE8A58-3317-4AEC-9235-9C9812F42DF9}" type="presParOf" srcId="{2191B19A-59B3-4264-AE19-2E3AC91AFC22}" destId="{F5113DB5-6751-4BBF-8777-8EBE67782CD2}" srcOrd="3" destOrd="0" presId="urn:microsoft.com/office/officeart/2005/8/layout/hierarchy6"/>
    <dgm:cxn modelId="{E4952212-12B0-42B8-B2DC-60756788C911}" type="presParOf" srcId="{F5113DB5-6751-4BBF-8777-8EBE67782CD2}" destId="{A2A0CFBD-2818-4D3D-89D0-0A34A4870CE1}" srcOrd="0" destOrd="0" presId="urn:microsoft.com/office/officeart/2005/8/layout/hierarchy6"/>
    <dgm:cxn modelId="{0A4AB114-F033-4B02-8833-CC279DC34367}" type="presParOf" srcId="{F5113DB5-6751-4BBF-8777-8EBE67782CD2}" destId="{85318BE2-EE29-449D-A3EA-6953DEA3E43D}" srcOrd="1" destOrd="0" presId="urn:microsoft.com/office/officeart/2005/8/layout/hierarchy6"/>
    <dgm:cxn modelId="{24F2E989-8154-4C1A-9006-502FECFBAB52}" type="presParOf" srcId="{2191B19A-59B3-4264-AE19-2E3AC91AFC22}" destId="{123A1E0C-595B-4FA5-AE69-CA0BE77BB032}" srcOrd="4" destOrd="0" presId="urn:microsoft.com/office/officeart/2005/8/layout/hierarchy6"/>
    <dgm:cxn modelId="{AB89F505-DF7C-4F8C-8D9C-422FE25B446A}" type="presParOf" srcId="{2191B19A-59B3-4264-AE19-2E3AC91AFC22}" destId="{64F61975-7CED-40E0-B55C-79A34CD2A431}" srcOrd="5" destOrd="0" presId="urn:microsoft.com/office/officeart/2005/8/layout/hierarchy6"/>
    <dgm:cxn modelId="{65C622BA-D160-468E-956A-32F88F9D0773}" type="presParOf" srcId="{64F61975-7CED-40E0-B55C-79A34CD2A431}" destId="{4EA089AB-82EF-41BC-ADF4-3B8F222D506A}" srcOrd="0" destOrd="0" presId="urn:microsoft.com/office/officeart/2005/8/layout/hierarchy6"/>
    <dgm:cxn modelId="{F6A3BD1B-DAF7-4266-91CF-ED0E506589F4}" type="presParOf" srcId="{64F61975-7CED-40E0-B55C-79A34CD2A431}" destId="{4AE8141E-A318-423B-9A88-31E180B9FD08}" srcOrd="1" destOrd="0" presId="urn:microsoft.com/office/officeart/2005/8/layout/hierarchy6"/>
    <dgm:cxn modelId="{DA9ED04B-2A76-4794-BBD1-E207F24A0020}" type="presParOf" srcId="{2191B19A-59B3-4264-AE19-2E3AC91AFC22}" destId="{18A47D9F-3101-431D-81B6-9E1CF6275255}" srcOrd="6" destOrd="0" presId="urn:microsoft.com/office/officeart/2005/8/layout/hierarchy6"/>
    <dgm:cxn modelId="{27352EEC-8AFC-4CE8-961E-0988897C9592}" type="presParOf" srcId="{2191B19A-59B3-4264-AE19-2E3AC91AFC22}" destId="{664CEF31-6B99-4B12-8E75-5C0CCF57F3F2}" srcOrd="7" destOrd="0" presId="urn:microsoft.com/office/officeart/2005/8/layout/hierarchy6"/>
    <dgm:cxn modelId="{98D72761-4F67-45DE-9153-97DCC6DF6031}" type="presParOf" srcId="{664CEF31-6B99-4B12-8E75-5C0CCF57F3F2}" destId="{63FE050D-62BE-47D2-BB02-664F498CFFE4}" srcOrd="0" destOrd="0" presId="urn:microsoft.com/office/officeart/2005/8/layout/hierarchy6"/>
    <dgm:cxn modelId="{16988F75-C628-4BC0-8020-2075854C72A1}" type="presParOf" srcId="{664CEF31-6B99-4B12-8E75-5C0CCF57F3F2}" destId="{089D05D4-0F17-4F46-9E9E-456084B3426C}" srcOrd="1" destOrd="0" presId="urn:microsoft.com/office/officeart/2005/8/layout/hierarchy6"/>
    <dgm:cxn modelId="{C6D30D1A-EBFD-4534-9C8B-0BBDCA41C595}" type="presParOf" srcId="{1039BE14-A33A-4FE7-8DF9-F25489BE789E}" destId="{E6B97D51-D517-44EC-86A8-4C56EA183C99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AD40EE-E865-40D6-BD25-10A63950B0F3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DFFA5A6-2E01-48C7-93D0-2BBF51E21202}">
      <dgm:prSet custT="1"/>
      <dgm:spPr/>
      <dgm:t>
        <a:bodyPr/>
        <a:lstStyle/>
        <a:p>
          <a:r>
            <a:rPr lang="en-US" sz="1600" dirty="0" err="1"/>
            <a:t>Δυν</a:t>
          </a:r>
          <a:r>
            <a:rPr lang="en-US" sz="1600" dirty="0"/>
            <a:t>ατότητα εφαρμογής σε μεγάλες επίπεδες επιφάνειες</a:t>
          </a:r>
        </a:p>
      </dgm:t>
    </dgm:pt>
    <dgm:pt modelId="{499A0C25-C3CB-4E44-B201-361B12FE55CF}" type="parTrans" cxnId="{C881D80C-07C2-459D-B1E2-C78022214821}">
      <dgm:prSet/>
      <dgm:spPr/>
      <dgm:t>
        <a:bodyPr/>
        <a:lstStyle/>
        <a:p>
          <a:endParaRPr lang="en-US"/>
        </a:p>
      </dgm:t>
    </dgm:pt>
    <dgm:pt modelId="{8350E1C5-8DC4-483D-8897-B48EAC84CBC4}" type="sibTrans" cxnId="{C881D80C-07C2-459D-B1E2-C78022214821}">
      <dgm:prSet/>
      <dgm:spPr/>
      <dgm:t>
        <a:bodyPr/>
        <a:lstStyle/>
        <a:p>
          <a:endParaRPr lang="en-US"/>
        </a:p>
      </dgm:t>
    </dgm:pt>
    <dgm:pt modelId="{E6CE3CCB-FAD9-4FB7-8965-2A0FCCF98992}">
      <dgm:prSet custT="1"/>
      <dgm:spPr/>
      <dgm:t>
        <a:bodyPr/>
        <a:lstStyle/>
        <a:p>
          <a:r>
            <a:rPr lang="en-US" sz="1600"/>
            <a:t>Λεπτομερής απεικόνιση υποεπιφανειακών ασυνεχειών</a:t>
          </a:r>
        </a:p>
      </dgm:t>
    </dgm:pt>
    <dgm:pt modelId="{87CE67F3-5717-49FC-A4BB-F8F9E625F0E7}" type="parTrans" cxnId="{C9A02D48-5378-47D6-A832-0C59C611DD8F}">
      <dgm:prSet/>
      <dgm:spPr/>
      <dgm:t>
        <a:bodyPr/>
        <a:lstStyle/>
        <a:p>
          <a:endParaRPr lang="en-US"/>
        </a:p>
      </dgm:t>
    </dgm:pt>
    <dgm:pt modelId="{67041C8A-66FA-4EBE-9D05-F72C38CAF482}" type="sibTrans" cxnId="{C9A02D48-5378-47D6-A832-0C59C611DD8F}">
      <dgm:prSet/>
      <dgm:spPr/>
      <dgm:t>
        <a:bodyPr/>
        <a:lstStyle/>
        <a:p>
          <a:endParaRPr lang="en-US"/>
        </a:p>
      </dgm:t>
    </dgm:pt>
    <dgm:pt modelId="{09646C10-EEDB-4C1A-938B-D96F0D0AF0D3}">
      <dgm:prSet custT="1"/>
      <dgm:spPr/>
      <dgm:t>
        <a:bodyPr/>
        <a:lstStyle/>
        <a:p>
          <a:r>
            <a:rPr lang="en-US" sz="1600" dirty="0" err="1"/>
            <a:t>Σχετικά</a:t>
          </a:r>
          <a:r>
            <a:rPr lang="en-US" sz="1600" dirty="0"/>
            <a:t> </a:t>
          </a:r>
          <a:r>
            <a:rPr lang="en-US" sz="1600" dirty="0" err="1"/>
            <a:t>μεγάλο</a:t>
          </a:r>
          <a:r>
            <a:rPr lang="en-US" sz="1600" dirty="0"/>
            <a:t> β</a:t>
          </a:r>
          <a:r>
            <a:rPr lang="en-US" sz="1600" dirty="0" err="1"/>
            <a:t>άθος</a:t>
          </a:r>
          <a:r>
            <a:rPr lang="en-US" sz="1600" dirty="0"/>
            <a:t> α</a:t>
          </a:r>
          <a:r>
            <a:rPr lang="en-US" sz="1600" dirty="0" err="1"/>
            <a:t>νάγνωσης</a:t>
          </a:r>
          <a:r>
            <a:rPr lang="en-US" sz="1600" dirty="0"/>
            <a:t> (α</a:t>
          </a:r>
          <a:r>
            <a:rPr lang="en-US" sz="1600" dirty="0" err="1"/>
            <a:t>ρκετά</a:t>
          </a:r>
          <a:r>
            <a:rPr lang="en-US" sz="1600" dirty="0"/>
            <a:t> </a:t>
          </a:r>
          <a:r>
            <a:rPr lang="en-US" sz="1600" dirty="0" err="1"/>
            <a:t>εκ</a:t>
          </a:r>
          <a:r>
            <a:rPr lang="en-US" sz="1600" dirty="0"/>
            <a:t>ατοστά)</a:t>
          </a:r>
        </a:p>
      </dgm:t>
    </dgm:pt>
    <dgm:pt modelId="{93A500D8-CB5F-4AD2-9006-F4A84B477319}" type="parTrans" cxnId="{A8ED632D-EC5B-4318-9E98-2103D3EADEA0}">
      <dgm:prSet/>
      <dgm:spPr/>
      <dgm:t>
        <a:bodyPr/>
        <a:lstStyle/>
        <a:p>
          <a:endParaRPr lang="en-US"/>
        </a:p>
      </dgm:t>
    </dgm:pt>
    <dgm:pt modelId="{DCDEA3BA-552E-487C-A084-DF0E804F695E}" type="sibTrans" cxnId="{A8ED632D-EC5B-4318-9E98-2103D3EADEA0}">
      <dgm:prSet/>
      <dgm:spPr/>
      <dgm:t>
        <a:bodyPr/>
        <a:lstStyle/>
        <a:p>
          <a:endParaRPr lang="en-US"/>
        </a:p>
      </dgm:t>
    </dgm:pt>
    <dgm:pt modelId="{D0F7549D-1333-4CF2-85A8-04BA9C7D4CAF}" type="pres">
      <dgm:prSet presAssocID="{EFAD40EE-E865-40D6-BD25-10A63950B0F3}" presName="diagram" presStyleCnt="0">
        <dgm:presLayoutVars>
          <dgm:dir/>
          <dgm:resizeHandles val="exact"/>
        </dgm:presLayoutVars>
      </dgm:prSet>
      <dgm:spPr/>
    </dgm:pt>
    <dgm:pt modelId="{A2BF2F6D-A748-4C49-83AD-1B9BA37F4E19}" type="pres">
      <dgm:prSet presAssocID="{0DFFA5A6-2E01-48C7-93D0-2BBF51E21202}" presName="arrow" presStyleLbl="node1" presStyleIdx="0" presStyleCnt="3">
        <dgm:presLayoutVars>
          <dgm:bulletEnabled val="1"/>
        </dgm:presLayoutVars>
      </dgm:prSet>
      <dgm:spPr/>
    </dgm:pt>
    <dgm:pt modelId="{7720BF69-C989-4920-A73B-F8F0DE71119B}" type="pres">
      <dgm:prSet presAssocID="{E6CE3CCB-FAD9-4FB7-8965-2A0FCCF98992}" presName="arrow" presStyleLbl="node1" presStyleIdx="1" presStyleCnt="3">
        <dgm:presLayoutVars>
          <dgm:bulletEnabled val="1"/>
        </dgm:presLayoutVars>
      </dgm:prSet>
      <dgm:spPr/>
    </dgm:pt>
    <dgm:pt modelId="{E0EC2F2E-BE36-4727-BB6C-1FC3E4AA9752}" type="pres">
      <dgm:prSet presAssocID="{09646C10-EEDB-4C1A-938B-D96F0D0AF0D3}" presName="arrow" presStyleLbl="node1" presStyleIdx="2" presStyleCnt="3">
        <dgm:presLayoutVars>
          <dgm:bulletEnabled val="1"/>
        </dgm:presLayoutVars>
      </dgm:prSet>
      <dgm:spPr/>
    </dgm:pt>
  </dgm:ptLst>
  <dgm:cxnLst>
    <dgm:cxn modelId="{C881D80C-07C2-459D-B1E2-C78022214821}" srcId="{EFAD40EE-E865-40D6-BD25-10A63950B0F3}" destId="{0DFFA5A6-2E01-48C7-93D0-2BBF51E21202}" srcOrd="0" destOrd="0" parTransId="{499A0C25-C3CB-4E44-B201-361B12FE55CF}" sibTransId="{8350E1C5-8DC4-483D-8897-B48EAC84CBC4}"/>
    <dgm:cxn modelId="{A8ED632D-EC5B-4318-9E98-2103D3EADEA0}" srcId="{EFAD40EE-E865-40D6-BD25-10A63950B0F3}" destId="{09646C10-EEDB-4C1A-938B-D96F0D0AF0D3}" srcOrd="2" destOrd="0" parTransId="{93A500D8-CB5F-4AD2-9006-F4A84B477319}" sibTransId="{DCDEA3BA-552E-487C-A084-DF0E804F695E}"/>
    <dgm:cxn modelId="{5D382937-E4AE-4AAD-A9CE-2C32D7647B74}" type="presOf" srcId="{EFAD40EE-E865-40D6-BD25-10A63950B0F3}" destId="{D0F7549D-1333-4CF2-85A8-04BA9C7D4CAF}" srcOrd="0" destOrd="0" presId="urn:microsoft.com/office/officeart/2005/8/layout/arrow5"/>
    <dgm:cxn modelId="{C9A02D48-5378-47D6-A832-0C59C611DD8F}" srcId="{EFAD40EE-E865-40D6-BD25-10A63950B0F3}" destId="{E6CE3CCB-FAD9-4FB7-8965-2A0FCCF98992}" srcOrd="1" destOrd="0" parTransId="{87CE67F3-5717-49FC-A4BB-F8F9E625F0E7}" sibTransId="{67041C8A-66FA-4EBE-9D05-F72C38CAF482}"/>
    <dgm:cxn modelId="{C3AD2A79-C5E0-4DF7-9920-618CA73C07F5}" type="presOf" srcId="{09646C10-EEDB-4C1A-938B-D96F0D0AF0D3}" destId="{E0EC2F2E-BE36-4727-BB6C-1FC3E4AA9752}" srcOrd="0" destOrd="0" presId="urn:microsoft.com/office/officeart/2005/8/layout/arrow5"/>
    <dgm:cxn modelId="{ACC86F86-AD17-40EF-9DBD-25EA5C076D54}" type="presOf" srcId="{0DFFA5A6-2E01-48C7-93D0-2BBF51E21202}" destId="{A2BF2F6D-A748-4C49-83AD-1B9BA37F4E19}" srcOrd="0" destOrd="0" presId="urn:microsoft.com/office/officeart/2005/8/layout/arrow5"/>
    <dgm:cxn modelId="{E23CF5A9-3272-427F-BC95-198594899A05}" type="presOf" srcId="{E6CE3CCB-FAD9-4FB7-8965-2A0FCCF98992}" destId="{7720BF69-C989-4920-A73B-F8F0DE71119B}" srcOrd="0" destOrd="0" presId="urn:microsoft.com/office/officeart/2005/8/layout/arrow5"/>
    <dgm:cxn modelId="{66F72895-E84F-4FF0-A642-4364C6299149}" type="presParOf" srcId="{D0F7549D-1333-4CF2-85A8-04BA9C7D4CAF}" destId="{A2BF2F6D-A748-4C49-83AD-1B9BA37F4E19}" srcOrd="0" destOrd="0" presId="urn:microsoft.com/office/officeart/2005/8/layout/arrow5"/>
    <dgm:cxn modelId="{473C5FDA-20D2-44BE-A06F-74C3810112FF}" type="presParOf" srcId="{D0F7549D-1333-4CF2-85A8-04BA9C7D4CAF}" destId="{7720BF69-C989-4920-A73B-F8F0DE71119B}" srcOrd="1" destOrd="0" presId="urn:microsoft.com/office/officeart/2005/8/layout/arrow5"/>
    <dgm:cxn modelId="{170E9203-31EF-40A8-A1A8-08A3DB553BE9}" type="presParOf" srcId="{D0F7549D-1333-4CF2-85A8-04BA9C7D4CAF}" destId="{E0EC2F2E-BE36-4727-BB6C-1FC3E4AA9752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931AFB-E824-424F-81CB-BFC6B117DE30}">
      <dsp:nvSpPr>
        <dsp:cNvPr id="0" name=""/>
        <dsp:cNvSpPr/>
      </dsp:nvSpPr>
      <dsp:spPr>
        <a:xfrm>
          <a:off x="2255" y="11063"/>
          <a:ext cx="1789451" cy="2505232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513" tIns="330200" rIns="139513" bIns="33020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Μη Καταστροφικοί Έλεγχοι (ΜΚΕ) </a:t>
          </a:r>
          <a:endParaRPr lang="en-US" sz="1800" kern="1200" dirty="0"/>
        </a:p>
      </dsp:txBody>
      <dsp:txXfrm>
        <a:off x="2255" y="963051"/>
        <a:ext cx="1789451" cy="1503139"/>
      </dsp:txXfrm>
    </dsp:sp>
    <dsp:sp modelId="{DA8EE45B-3072-4857-93F6-AA41FA18DFE9}">
      <dsp:nvSpPr>
        <dsp:cNvPr id="0" name=""/>
        <dsp:cNvSpPr/>
      </dsp:nvSpPr>
      <dsp:spPr>
        <a:xfrm>
          <a:off x="521196" y="261586"/>
          <a:ext cx="751569" cy="75156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595" tIns="12700" rIns="58595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1</a:t>
          </a:r>
        </a:p>
      </dsp:txBody>
      <dsp:txXfrm>
        <a:off x="631261" y="371651"/>
        <a:ext cx="531439" cy="531439"/>
      </dsp:txXfrm>
    </dsp:sp>
    <dsp:sp modelId="{F4B8C48B-A45A-42E4-9A6F-078A411FCD98}">
      <dsp:nvSpPr>
        <dsp:cNvPr id="0" name=""/>
        <dsp:cNvSpPr/>
      </dsp:nvSpPr>
      <dsp:spPr>
        <a:xfrm>
          <a:off x="2255" y="2516223"/>
          <a:ext cx="1789451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37FA385-6053-41E1-B12A-4EAB71BA4117}">
      <dsp:nvSpPr>
        <dsp:cNvPr id="0" name=""/>
        <dsp:cNvSpPr/>
      </dsp:nvSpPr>
      <dsp:spPr>
        <a:xfrm>
          <a:off x="1970652" y="11063"/>
          <a:ext cx="1789451" cy="250523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513" tIns="330200" rIns="139513" bIns="33020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Μηχανική αξιολόγηση σύνθετων υλικών</a:t>
          </a:r>
          <a:endParaRPr lang="en-US" sz="1800" kern="1200" dirty="0"/>
        </a:p>
      </dsp:txBody>
      <dsp:txXfrm>
        <a:off x="1970652" y="963051"/>
        <a:ext cx="1789451" cy="1503139"/>
      </dsp:txXfrm>
    </dsp:sp>
    <dsp:sp modelId="{A4D504C5-D042-4F91-BA39-E0CEE217E507}">
      <dsp:nvSpPr>
        <dsp:cNvPr id="0" name=""/>
        <dsp:cNvSpPr/>
      </dsp:nvSpPr>
      <dsp:spPr>
        <a:xfrm>
          <a:off x="2489593" y="261586"/>
          <a:ext cx="751569" cy="75156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595" tIns="12700" rIns="58595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2</a:t>
          </a:r>
        </a:p>
      </dsp:txBody>
      <dsp:txXfrm>
        <a:off x="2599658" y="371651"/>
        <a:ext cx="531439" cy="531439"/>
      </dsp:txXfrm>
    </dsp:sp>
    <dsp:sp modelId="{30DB46DF-6920-4DC1-86E6-4ED5F844E30F}">
      <dsp:nvSpPr>
        <dsp:cNvPr id="0" name=""/>
        <dsp:cNvSpPr/>
      </dsp:nvSpPr>
      <dsp:spPr>
        <a:xfrm>
          <a:off x="1970652" y="2516223"/>
          <a:ext cx="1789451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67882D-F100-4F95-ACB2-A6803DD10691}">
      <dsp:nvSpPr>
        <dsp:cNvPr id="0" name=""/>
        <dsp:cNvSpPr/>
      </dsp:nvSpPr>
      <dsp:spPr>
        <a:xfrm>
          <a:off x="3939049" y="11063"/>
          <a:ext cx="1789451" cy="250523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513" tIns="330200" rIns="139513" bIns="33020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Δομικοί χαρακτηρισμοί υλικών</a:t>
          </a:r>
          <a:r>
            <a:rPr lang="en-US" sz="1800" kern="1200" dirty="0"/>
            <a:t> </a:t>
          </a:r>
        </a:p>
      </dsp:txBody>
      <dsp:txXfrm>
        <a:off x="3939049" y="963051"/>
        <a:ext cx="1789451" cy="1503139"/>
      </dsp:txXfrm>
    </dsp:sp>
    <dsp:sp modelId="{C05DD822-E92E-4115-B82F-D67A70278518}">
      <dsp:nvSpPr>
        <dsp:cNvPr id="0" name=""/>
        <dsp:cNvSpPr/>
      </dsp:nvSpPr>
      <dsp:spPr>
        <a:xfrm>
          <a:off x="4457990" y="261586"/>
          <a:ext cx="751569" cy="75156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595" tIns="12700" rIns="58595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3</a:t>
          </a:r>
        </a:p>
      </dsp:txBody>
      <dsp:txXfrm>
        <a:off x="4568055" y="371651"/>
        <a:ext cx="531439" cy="531439"/>
      </dsp:txXfrm>
    </dsp:sp>
    <dsp:sp modelId="{51CC1ADF-2F5B-472D-8769-06BF7EA58EB1}">
      <dsp:nvSpPr>
        <dsp:cNvPr id="0" name=""/>
        <dsp:cNvSpPr/>
      </dsp:nvSpPr>
      <dsp:spPr>
        <a:xfrm>
          <a:off x="3939049" y="2516223"/>
          <a:ext cx="1789451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F1B0E9B-6D01-4E55-AAD4-5384E4F988B4}">
      <dsp:nvSpPr>
        <dsp:cNvPr id="0" name=""/>
        <dsp:cNvSpPr/>
      </dsp:nvSpPr>
      <dsp:spPr>
        <a:xfrm>
          <a:off x="5907445" y="11063"/>
          <a:ext cx="1789451" cy="250523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513" tIns="330200" rIns="139513" bIns="33020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Χημικοί χαρακτηρισμοί υλικών. </a:t>
          </a:r>
          <a:endParaRPr lang="en-US" sz="1800" kern="1200" dirty="0"/>
        </a:p>
      </dsp:txBody>
      <dsp:txXfrm>
        <a:off x="5907445" y="963051"/>
        <a:ext cx="1789451" cy="1503139"/>
      </dsp:txXfrm>
    </dsp:sp>
    <dsp:sp modelId="{3DEE947C-1AB6-4EF2-B4C7-B27E5A9506FA}">
      <dsp:nvSpPr>
        <dsp:cNvPr id="0" name=""/>
        <dsp:cNvSpPr/>
      </dsp:nvSpPr>
      <dsp:spPr>
        <a:xfrm>
          <a:off x="6426386" y="261586"/>
          <a:ext cx="751569" cy="75156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595" tIns="12700" rIns="58595" bIns="1270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4</a:t>
          </a:r>
        </a:p>
      </dsp:txBody>
      <dsp:txXfrm>
        <a:off x="6536451" y="371651"/>
        <a:ext cx="531439" cy="531439"/>
      </dsp:txXfrm>
    </dsp:sp>
    <dsp:sp modelId="{C1D8A12B-190E-433A-8E8D-FFB7B2BBF23F}">
      <dsp:nvSpPr>
        <dsp:cNvPr id="0" name=""/>
        <dsp:cNvSpPr/>
      </dsp:nvSpPr>
      <dsp:spPr>
        <a:xfrm>
          <a:off x="5907445" y="2516223"/>
          <a:ext cx="1789451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9CBF0B-9E90-4760-8751-EDFCE1CE5D23}">
      <dsp:nvSpPr>
        <dsp:cNvPr id="0" name=""/>
        <dsp:cNvSpPr/>
      </dsp:nvSpPr>
      <dsp:spPr>
        <a:xfrm>
          <a:off x="1645649" y="2356840"/>
          <a:ext cx="171854" cy="19282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5927" y="0"/>
              </a:lnTo>
              <a:lnTo>
                <a:pt x="85927" y="1928230"/>
              </a:lnTo>
              <a:lnTo>
                <a:pt x="171854" y="192823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5B0A40-DACC-43D5-A685-839E21F6BB57}">
      <dsp:nvSpPr>
        <dsp:cNvPr id="0" name=""/>
        <dsp:cNvSpPr/>
      </dsp:nvSpPr>
      <dsp:spPr>
        <a:xfrm>
          <a:off x="1645649" y="2356840"/>
          <a:ext cx="171854" cy="9641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5927" y="0"/>
              </a:lnTo>
              <a:lnTo>
                <a:pt x="85927" y="964115"/>
              </a:lnTo>
              <a:lnTo>
                <a:pt x="171854" y="9641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49E47B-EE45-493E-AFBF-96CC8DB55E9F}">
      <dsp:nvSpPr>
        <dsp:cNvPr id="0" name=""/>
        <dsp:cNvSpPr/>
      </dsp:nvSpPr>
      <dsp:spPr>
        <a:xfrm>
          <a:off x="1645649" y="2311120"/>
          <a:ext cx="1718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5927" y="45720"/>
              </a:lnTo>
              <a:lnTo>
                <a:pt x="85927" y="61300"/>
              </a:lnTo>
              <a:lnTo>
                <a:pt x="171854" y="613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347E49-6565-48E1-90B5-6852CF8ABA40}">
      <dsp:nvSpPr>
        <dsp:cNvPr id="0" name=""/>
        <dsp:cNvSpPr/>
      </dsp:nvSpPr>
      <dsp:spPr>
        <a:xfrm>
          <a:off x="1645649" y="1408305"/>
          <a:ext cx="171854" cy="948534"/>
        </a:xfrm>
        <a:custGeom>
          <a:avLst/>
          <a:gdLst/>
          <a:ahLst/>
          <a:cxnLst/>
          <a:rect l="0" t="0" r="0" b="0"/>
          <a:pathLst>
            <a:path>
              <a:moveTo>
                <a:pt x="0" y="948534"/>
              </a:moveTo>
              <a:lnTo>
                <a:pt x="85927" y="948534"/>
              </a:lnTo>
              <a:lnTo>
                <a:pt x="85927" y="0"/>
              </a:lnTo>
              <a:lnTo>
                <a:pt x="17185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0E826A-8E59-459F-8DEA-30F71DEA430A}">
      <dsp:nvSpPr>
        <dsp:cNvPr id="0" name=""/>
        <dsp:cNvSpPr/>
      </dsp:nvSpPr>
      <dsp:spPr>
        <a:xfrm>
          <a:off x="1645649" y="444189"/>
          <a:ext cx="171854" cy="1912650"/>
        </a:xfrm>
        <a:custGeom>
          <a:avLst/>
          <a:gdLst/>
          <a:ahLst/>
          <a:cxnLst/>
          <a:rect l="0" t="0" r="0" b="0"/>
          <a:pathLst>
            <a:path>
              <a:moveTo>
                <a:pt x="0" y="1912650"/>
              </a:moveTo>
              <a:lnTo>
                <a:pt x="85927" y="1912650"/>
              </a:lnTo>
              <a:lnTo>
                <a:pt x="85927" y="0"/>
              </a:lnTo>
              <a:lnTo>
                <a:pt x="17185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28F082-E089-4A07-BB6E-C07BD69050A8}">
      <dsp:nvSpPr>
        <dsp:cNvPr id="0" name=""/>
        <dsp:cNvSpPr/>
      </dsp:nvSpPr>
      <dsp:spPr>
        <a:xfrm>
          <a:off x="39550" y="1919185"/>
          <a:ext cx="1606099" cy="875308"/>
        </a:xfrm>
        <a:prstGeom prst="rect">
          <a:avLst/>
        </a:prstGeom>
        <a:solidFill>
          <a:srgbClr val="CC00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600" b="1" kern="1200" dirty="0"/>
            <a:t>FTIR</a:t>
          </a:r>
        </a:p>
      </dsp:txBody>
      <dsp:txXfrm>
        <a:off x="39550" y="1919185"/>
        <a:ext cx="1606099" cy="875308"/>
      </dsp:txXfrm>
    </dsp:sp>
    <dsp:sp modelId="{4663A214-995A-4E47-BB44-1DB8EDC87D1E}">
      <dsp:nvSpPr>
        <dsp:cNvPr id="0" name=""/>
        <dsp:cNvSpPr/>
      </dsp:nvSpPr>
      <dsp:spPr>
        <a:xfrm>
          <a:off x="1817504" y="15836"/>
          <a:ext cx="3126417" cy="856706"/>
        </a:xfrm>
        <a:prstGeom prst="rect">
          <a:avLst/>
        </a:prstGeom>
        <a:solidFill>
          <a:srgbClr val="FFFF00"/>
        </a:solidFill>
        <a:ln w="12700" cap="flat" cmpd="sng" algn="ctr">
          <a:noFill/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>
              <a:solidFill>
                <a:schemeClr val="tx1"/>
              </a:solidFill>
            </a:rPr>
            <a:t>Εξαγωγή χημικού προφίλ εξεταζόμενου αντικειμένου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1817504" y="15836"/>
        <a:ext cx="3126417" cy="856706"/>
      </dsp:txXfrm>
    </dsp:sp>
    <dsp:sp modelId="{E0323E69-542C-49A0-AB81-B7E228D4BFD8}">
      <dsp:nvSpPr>
        <dsp:cNvPr id="0" name=""/>
        <dsp:cNvSpPr/>
      </dsp:nvSpPr>
      <dsp:spPr>
        <a:xfrm>
          <a:off x="1817504" y="979951"/>
          <a:ext cx="3126417" cy="856706"/>
        </a:xfrm>
        <a:prstGeom prst="rect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Μελέτη χρωστικών σε τοιχογραφίες και εικόνες</a:t>
          </a:r>
          <a:endParaRPr lang="en-US" sz="1600" kern="1200" dirty="0"/>
        </a:p>
      </dsp:txBody>
      <dsp:txXfrm>
        <a:off x="1817504" y="979951"/>
        <a:ext cx="3126417" cy="856706"/>
      </dsp:txXfrm>
    </dsp:sp>
    <dsp:sp modelId="{36596052-0292-4F15-B2E7-A26E97D68670}">
      <dsp:nvSpPr>
        <dsp:cNvPr id="0" name=""/>
        <dsp:cNvSpPr/>
      </dsp:nvSpPr>
      <dsp:spPr>
        <a:xfrm>
          <a:off x="1817504" y="1944067"/>
          <a:ext cx="3126417" cy="856706"/>
        </a:xfrm>
        <a:prstGeom prst="rect">
          <a:avLst/>
        </a:prstGeom>
        <a:solidFill>
          <a:srgbClr val="15EB39"/>
        </a:solidFill>
        <a:ln w="12700" cap="flat" cmpd="sng" algn="ctr">
          <a:noFill/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Μελέτη χημικών επικαλύψεων</a:t>
          </a:r>
          <a:endParaRPr lang="en-US" sz="1600" kern="1200" dirty="0"/>
        </a:p>
      </dsp:txBody>
      <dsp:txXfrm>
        <a:off x="1817504" y="1944067"/>
        <a:ext cx="3126417" cy="856706"/>
      </dsp:txXfrm>
    </dsp:sp>
    <dsp:sp modelId="{475CDE41-1EAB-45CB-BA7D-52C9E8E472F1}">
      <dsp:nvSpPr>
        <dsp:cNvPr id="0" name=""/>
        <dsp:cNvSpPr/>
      </dsp:nvSpPr>
      <dsp:spPr>
        <a:xfrm>
          <a:off x="1817504" y="2892602"/>
          <a:ext cx="3126417" cy="856706"/>
        </a:xfrm>
        <a:prstGeom prst="rect">
          <a:avLst/>
        </a:prstGeom>
        <a:solidFill>
          <a:srgbClr val="00B0F0"/>
        </a:solidFill>
        <a:ln w="12700" cap="flat" cmpd="sng" algn="ctr">
          <a:noFill/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Μελέτη οξειδωμένων/διαβρωμένων ή με επικαθίσεις επιφανειών</a:t>
          </a:r>
          <a:endParaRPr lang="en-US" sz="1600" kern="1200" dirty="0"/>
        </a:p>
      </dsp:txBody>
      <dsp:txXfrm>
        <a:off x="1817504" y="2892602"/>
        <a:ext cx="3126417" cy="856706"/>
      </dsp:txXfrm>
    </dsp:sp>
    <dsp:sp modelId="{74A2EAB2-E352-4FE8-9780-33743AE2FF83}">
      <dsp:nvSpPr>
        <dsp:cNvPr id="0" name=""/>
        <dsp:cNvSpPr/>
      </dsp:nvSpPr>
      <dsp:spPr>
        <a:xfrm>
          <a:off x="1817504" y="3856717"/>
          <a:ext cx="3126417" cy="856706"/>
        </a:xfrm>
        <a:prstGeom prst="rect">
          <a:avLst/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Μελέτη διάκρισης μεταξύ χημικής δομής υλικού βάσης και οξειδίου</a:t>
          </a:r>
          <a:endParaRPr lang="en-US" sz="1600" kern="1200" dirty="0"/>
        </a:p>
      </dsp:txBody>
      <dsp:txXfrm>
        <a:off x="1817504" y="3856717"/>
        <a:ext cx="3126417" cy="8567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2D108D-7A2F-4565-AFA3-41402A1B5513}">
      <dsp:nvSpPr>
        <dsp:cNvPr id="0" name=""/>
        <dsp:cNvSpPr/>
      </dsp:nvSpPr>
      <dsp:spPr>
        <a:xfrm>
          <a:off x="2533201" y="592365"/>
          <a:ext cx="1266248" cy="6115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200" b="1" kern="1200" dirty="0"/>
            <a:t>SEM</a:t>
          </a:r>
          <a:endParaRPr lang="en-US" sz="3200" b="1" kern="1200" dirty="0"/>
        </a:p>
      </dsp:txBody>
      <dsp:txXfrm>
        <a:off x="2551112" y="610276"/>
        <a:ext cx="1230426" cy="575714"/>
      </dsp:txXfrm>
    </dsp:sp>
    <dsp:sp modelId="{2D8A9F04-404D-442F-A01F-BBC72BD61338}">
      <dsp:nvSpPr>
        <dsp:cNvPr id="0" name=""/>
        <dsp:cNvSpPr/>
      </dsp:nvSpPr>
      <dsp:spPr>
        <a:xfrm>
          <a:off x="617534" y="1203901"/>
          <a:ext cx="2548791" cy="198307"/>
        </a:xfrm>
        <a:custGeom>
          <a:avLst/>
          <a:gdLst/>
          <a:ahLst/>
          <a:cxnLst/>
          <a:rect l="0" t="0" r="0" b="0"/>
          <a:pathLst>
            <a:path>
              <a:moveTo>
                <a:pt x="2548791" y="0"/>
              </a:moveTo>
              <a:lnTo>
                <a:pt x="2548791" y="99153"/>
              </a:lnTo>
              <a:lnTo>
                <a:pt x="0" y="99153"/>
              </a:lnTo>
              <a:lnTo>
                <a:pt x="0" y="1983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6BC2B5-0C76-4DB1-91CA-AD2DAF78573B}">
      <dsp:nvSpPr>
        <dsp:cNvPr id="0" name=""/>
        <dsp:cNvSpPr/>
      </dsp:nvSpPr>
      <dsp:spPr>
        <a:xfrm>
          <a:off x="718" y="1402209"/>
          <a:ext cx="1233632" cy="860104"/>
        </a:xfrm>
        <a:prstGeom prst="roundRect">
          <a:avLst>
            <a:gd name="adj" fmla="val 10000"/>
          </a:avLst>
        </a:prstGeom>
        <a:solidFill>
          <a:srgbClr val="CC00CC"/>
        </a:solidFill>
        <a:ln>
          <a:noFill/>
        </a:ln>
        <a:effectLst>
          <a:reflection blurRad="6350" stA="50000" endA="300" endPos="38500" dist="508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Επιφανειακή απεικόνιση δειγμάτων</a:t>
          </a:r>
          <a:endParaRPr lang="en-US" sz="1400" kern="1200" dirty="0"/>
        </a:p>
      </dsp:txBody>
      <dsp:txXfrm>
        <a:off x="25910" y="1427401"/>
        <a:ext cx="1183248" cy="809720"/>
      </dsp:txXfrm>
    </dsp:sp>
    <dsp:sp modelId="{CF098791-408F-428E-9FA9-FD267430FBEE}">
      <dsp:nvSpPr>
        <dsp:cNvPr id="0" name=""/>
        <dsp:cNvSpPr/>
      </dsp:nvSpPr>
      <dsp:spPr>
        <a:xfrm>
          <a:off x="2175838" y="1203901"/>
          <a:ext cx="990487" cy="198307"/>
        </a:xfrm>
        <a:custGeom>
          <a:avLst/>
          <a:gdLst/>
          <a:ahLst/>
          <a:cxnLst/>
          <a:rect l="0" t="0" r="0" b="0"/>
          <a:pathLst>
            <a:path>
              <a:moveTo>
                <a:pt x="990487" y="0"/>
              </a:moveTo>
              <a:lnTo>
                <a:pt x="990487" y="99153"/>
              </a:lnTo>
              <a:lnTo>
                <a:pt x="0" y="99153"/>
              </a:lnTo>
              <a:lnTo>
                <a:pt x="0" y="1983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A0CFBD-2818-4D3D-89D0-0A34A4870CE1}">
      <dsp:nvSpPr>
        <dsp:cNvPr id="0" name=""/>
        <dsp:cNvSpPr/>
      </dsp:nvSpPr>
      <dsp:spPr>
        <a:xfrm>
          <a:off x="1457446" y="1402209"/>
          <a:ext cx="1436783" cy="1256308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reflection blurRad="6350" stA="50000" endA="300" endPos="38500" dist="508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Κλίμακα των μικρομέτρων ή και αρκετών νανομέτρων &gt;100nm</a:t>
          </a:r>
          <a:endParaRPr lang="en-US" sz="1400" kern="1200" dirty="0"/>
        </a:p>
      </dsp:txBody>
      <dsp:txXfrm>
        <a:off x="1494242" y="1439005"/>
        <a:ext cx="1363191" cy="1182716"/>
      </dsp:txXfrm>
    </dsp:sp>
    <dsp:sp modelId="{123A1E0C-595B-4FA5-AE69-CA0BE77BB032}">
      <dsp:nvSpPr>
        <dsp:cNvPr id="0" name=""/>
        <dsp:cNvSpPr/>
      </dsp:nvSpPr>
      <dsp:spPr>
        <a:xfrm>
          <a:off x="3166326" y="1203901"/>
          <a:ext cx="678613" cy="1983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153"/>
              </a:lnTo>
              <a:lnTo>
                <a:pt x="678613" y="99153"/>
              </a:lnTo>
              <a:lnTo>
                <a:pt x="678613" y="1983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A089AB-82EF-41BC-ADF4-3B8F222D506A}">
      <dsp:nvSpPr>
        <dsp:cNvPr id="0" name=""/>
        <dsp:cNvSpPr/>
      </dsp:nvSpPr>
      <dsp:spPr>
        <a:xfrm>
          <a:off x="3117326" y="1402209"/>
          <a:ext cx="1455226" cy="2675809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reflection blurRad="6350" stA="50000" endA="300" endPos="38500" dist="508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 err="1"/>
            <a:t>Μικρο</a:t>
          </a:r>
          <a:r>
            <a:rPr lang="el-GR" sz="1400" kern="1200" dirty="0"/>
            <a:t>-επιφάνειες μικρών νομισμάτων και μέρη τοιχογραφιών μπορούν να απεικονιστούν μέσω ηλεκτρονικού μικροσκοπίου σάρωσης</a:t>
          </a:r>
          <a:endParaRPr lang="en-US" sz="1400" kern="1200" dirty="0"/>
        </a:p>
      </dsp:txBody>
      <dsp:txXfrm>
        <a:off x="3159948" y="1444831"/>
        <a:ext cx="1369982" cy="2590565"/>
      </dsp:txXfrm>
    </dsp:sp>
    <dsp:sp modelId="{18A47D9F-3101-431D-81B6-9E1CF6275255}">
      <dsp:nvSpPr>
        <dsp:cNvPr id="0" name=""/>
        <dsp:cNvSpPr/>
      </dsp:nvSpPr>
      <dsp:spPr>
        <a:xfrm>
          <a:off x="3166326" y="1203901"/>
          <a:ext cx="2397465" cy="1983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153"/>
              </a:lnTo>
              <a:lnTo>
                <a:pt x="2397465" y="99153"/>
              </a:lnTo>
              <a:lnTo>
                <a:pt x="2397465" y="1983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FE050D-62BE-47D2-BB02-664F498CFFE4}">
      <dsp:nvSpPr>
        <dsp:cNvPr id="0" name=""/>
        <dsp:cNvSpPr/>
      </dsp:nvSpPr>
      <dsp:spPr>
        <a:xfrm>
          <a:off x="4795648" y="1402209"/>
          <a:ext cx="1536284" cy="1910084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reflection blurRad="6350" stA="50000" endA="300" endPos="38500" dist="50800" dir="5400000" sy="-100000" algn="bl" rotWithShape="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H μέθοδος απεικόνισης με SEM-ΕDΧ παρέχει τη δυνατότητα στοιχειακής μικροανάλυσης των δειγμάτων</a:t>
          </a:r>
          <a:endParaRPr lang="en-US" sz="1400" kern="1200" dirty="0"/>
        </a:p>
      </dsp:txBody>
      <dsp:txXfrm>
        <a:off x="4840644" y="1447205"/>
        <a:ext cx="1446292" cy="18200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BF2F6D-A748-4C49-83AD-1B9BA37F4E19}">
      <dsp:nvSpPr>
        <dsp:cNvPr id="0" name=""/>
        <dsp:cNvSpPr/>
      </dsp:nvSpPr>
      <dsp:spPr>
        <a:xfrm>
          <a:off x="2665500" y="390"/>
          <a:ext cx="2732433" cy="2732433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Δυν</a:t>
          </a:r>
          <a:r>
            <a:rPr lang="en-US" sz="1600" kern="1200" dirty="0"/>
            <a:t>ατότητα εφαρμογής σε μεγάλες επίπεδες επιφάνειες</a:t>
          </a:r>
        </a:p>
      </dsp:txBody>
      <dsp:txXfrm>
        <a:off x="3348608" y="390"/>
        <a:ext cx="1366217" cy="2254257"/>
      </dsp:txXfrm>
    </dsp:sp>
    <dsp:sp modelId="{7720BF69-C989-4920-A73B-F8F0DE71119B}">
      <dsp:nvSpPr>
        <dsp:cNvPr id="0" name=""/>
        <dsp:cNvSpPr/>
      </dsp:nvSpPr>
      <dsp:spPr>
        <a:xfrm rot="7200000">
          <a:off x="4244813" y="2735841"/>
          <a:ext cx="2732433" cy="2732433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Λεπτομερής απεικόνιση υποεπιφανειακών ασυνεχειών</a:t>
          </a:r>
        </a:p>
      </dsp:txBody>
      <dsp:txXfrm rot="-5400000">
        <a:off x="4690957" y="3538493"/>
        <a:ext cx="2254257" cy="1366217"/>
      </dsp:txXfrm>
    </dsp:sp>
    <dsp:sp modelId="{E0EC2F2E-BE36-4727-BB6C-1FC3E4AA9752}">
      <dsp:nvSpPr>
        <dsp:cNvPr id="0" name=""/>
        <dsp:cNvSpPr/>
      </dsp:nvSpPr>
      <dsp:spPr>
        <a:xfrm rot="14400000">
          <a:off x="1086187" y="2735841"/>
          <a:ext cx="2732433" cy="2732433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Σχετικά</a:t>
          </a:r>
          <a:r>
            <a:rPr lang="en-US" sz="1600" kern="1200" dirty="0"/>
            <a:t> </a:t>
          </a:r>
          <a:r>
            <a:rPr lang="en-US" sz="1600" kern="1200" dirty="0" err="1"/>
            <a:t>μεγάλο</a:t>
          </a:r>
          <a:r>
            <a:rPr lang="en-US" sz="1600" kern="1200" dirty="0"/>
            <a:t> β</a:t>
          </a:r>
          <a:r>
            <a:rPr lang="en-US" sz="1600" kern="1200" dirty="0" err="1"/>
            <a:t>άθος</a:t>
          </a:r>
          <a:r>
            <a:rPr lang="en-US" sz="1600" kern="1200" dirty="0"/>
            <a:t> α</a:t>
          </a:r>
          <a:r>
            <a:rPr lang="en-US" sz="1600" kern="1200" dirty="0" err="1"/>
            <a:t>νάγνωσης</a:t>
          </a:r>
          <a:r>
            <a:rPr lang="en-US" sz="1600" kern="1200" dirty="0"/>
            <a:t> (α</a:t>
          </a:r>
          <a:r>
            <a:rPr lang="en-US" sz="1600" kern="1200" dirty="0" err="1"/>
            <a:t>ρκετά</a:t>
          </a:r>
          <a:r>
            <a:rPr lang="en-US" sz="1600" kern="1200" dirty="0"/>
            <a:t> </a:t>
          </a:r>
          <a:r>
            <a:rPr lang="en-US" sz="1600" kern="1200" dirty="0" err="1"/>
            <a:t>εκ</a:t>
          </a:r>
          <a:r>
            <a:rPr lang="en-US" sz="1600" kern="1200" dirty="0"/>
            <a:t>ατοστά)</a:t>
          </a:r>
        </a:p>
      </dsp:txBody>
      <dsp:txXfrm rot="5400000">
        <a:off x="1118219" y="3538493"/>
        <a:ext cx="2254257" cy="13662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C7259-78B2-4396-BE32-176051B4E30E}" type="datetimeFigureOut">
              <a:rPr lang="el-GR" smtClean="0"/>
              <a:t>28/2/2022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F2653-AAF0-4D8A-AA46-2FD2A783132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5301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F2653-AAF0-4D8A-AA46-2FD2A7831327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244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F2653-AAF0-4D8A-AA46-2FD2A7831327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1835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02639-458B-4B57-8BC1-3F0C71E600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7F5A25-4F4E-4889-A8AF-5529596BC7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7A351-7ABC-43BD-A949-F90F4965A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EDBC3-0895-4159-AD03-3D389928DFD7}" type="datetimeFigureOut">
              <a:rPr lang="el-GR" smtClean="0"/>
              <a:t>28/2/2022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BB7FE-D1FC-410D-967D-8789E6EDF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93477-A0AC-410E-BFFB-E0F980C4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E9DF0-B0D1-44E5-B0B8-5F55CABEF6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0533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189E8-F631-422A-81A9-3B2F99021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3C478F-927B-4423-B155-9E833B518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06C3E-C0AC-4043-B6FC-9E913B99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EDBC3-0895-4159-AD03-3D389928DFD7}" type="datetimeFigureOut">
              <a:rPr lang="el-GR" smtClean="0"/>
              <a:t>28/2/2022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4E3D6-145C-47DD-8C49-99C7AA6E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2F167-2977-4BAB-ABCC-83F62F31B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E9DF0-B0D1-44E5-B0B8-5F55CABEF6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1812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5A9B02-1DCC-4A46-8BCD-3C5787DBDE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F4B7B5-95F0-441D-B38D-8588548819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B9941-CFDE-4A80-B2F3-6EF753BF3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EDBC3-0895-4159-AD03-3D389928DFD7}" type="datetimeFigureOut">
              <a:rPr lang="el-GR" smtClean="0"/>
              <a:t>28/2/2022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84FD3-3F1A-41E3-8DC4-96569668A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A8D82-8068-46AF-94E5-5A42E1F78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E9DF0-B0D1-44E5-B0B8-5F55CABEF6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8781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E3A46-E74E-42F5-972D-8E3C14022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C6BF5-3F17-4666-91B7-377BE2AAE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93477-CA47-46FA-89B7-04D13B8D7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EDBC3-0895-4159-AD03-3D389928DFD7}" type="datetimeFigureOut">
              <a:rPr lang="el-GR" smtClean="0"/>
              <a:t>28/2/2022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C748E-F2C0-49FC-94F4-EDE4A4382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E4378-5064-43FC-A4F1-BC2CC01D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E9DF0-B0D1-44E5-B0B8-5F55CABEF6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099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7F3F0-83E8-4563-B855-5174A065C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B8252-1B17-4839-A944-AB33DA9EB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20C61-88DC-4FA7-8E8B-9C72E5DA9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EDBC3-0895-4159-AD03-3D389928DFD7}" type="datetimeFigureOut">
              <a:rPr lang="el-GR" smtClean="0"/>
              <a:t>28/2/2022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C31CD-6AF1-4E8C-ACBF-C0E869EB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FD14C-E737-4BD1-831E-279817ED4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E9DF0-B0D1-44E5-B0B8-5F55CABEF6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3696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FBADB-3C40-4D8C-8968-E5A5C543B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E15C6-1DEE-4B10-B3B3-A4FB1FE9B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579F2-7939-49C3-95FB-6C742662E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EA816-4690-45B4-89E8-99B5D55AC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EDBC3-0895-4159-AD03-3D389928DFD7}" type="datetimeFigureOut">
              <a:rPr lang="el-GR" smtClean="0"/>
              <a:t>28/2/2022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44E36-E761-46B3-B50E-59C316377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CB947-6968-4CFE-AF99-21091A65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E9DF0-B0D1-44E5-B0B8-5F55CABEF6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9037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87F95-A05F-4BC3-BA07-5BB0F732D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07BB7-4583-4CA8-8BB8-52A75590F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B7CD12-ECFB-49FD-996A-993706C4C1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1306E2-00E8-4F14-92CE-EF7C5A104C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8C4D29-8543-44E2-8804-980FD09E0F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F1A760-5026-426F-8D2E-E6461CD3F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EDBC3-0895-4159-AD03-3D389928DFD7}" type="datetimeFigureOut">
              <a:rPr lang="el-GR" smtClean="0"/>
              <a:t>28/2/2022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752D49-6BBA-4012-8687-810595C7E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FD7F47-21B3-4692-B81D-DF590EC4E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E9DF0-B0D1-44E5-B0B8-5F55CABEF6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0406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2A90B-9CB0-4EB4-AF65-BE3B9FC51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96CDE2-AA2A-42DF-A1C8-F72F36D0D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EDBC3-0895-4159-AD03-3D389928DFD7}" type="datetimeFigureOut">
              <a:rPr lang="el-GR" smtClean="0"/>
              <a:t>28/2/2022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20613B-B635-4C7E-B855-7F86B616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50955-CAC9-4F64-A692-02DDC65DA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E9DF0-B0D1-44E5-B0B8-5F55CABEF6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7243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49D8C0-A0C7-4041-9B8B-C8C6E604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EDBC3-0895-4159-AD03-3D389928DFD7}" type="datetimeFigureOut">
              <a:rPr lang="el-GR" smtClean="0"/>
              <a:t>28/2/2022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6B9C44-321D-4DE8-BEF9-2D46E6FD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2C70F-E097-4FDC-AF19-6866501B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E9DF0-B0D1-44E5-B0B8-5F55CABEF6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1284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16368-52F1-43C7-A982-C691F8956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BE54A-4E5A-452B-9803-0103F8518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90BA8-9313-4955-A416-9D5B422D5C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313D02-9F18-447A-AC0D-094437396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EDBC3-0895-4159-AD03-3D389928DFD7}" type="datetimeFigureOut">
              <a:rPr lang="el-GR" smtClean="0"/>
              <a:t>28/2/2022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76CC8-09F6-4E0E-AB46-BE518C0A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6BD5B-9264-47EC-902E-24EB71F7B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E9DF0-B0D1-44E5-B0B8-5F55CABEF6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2016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C2B24-06E4-42E5-A431-FC340F46B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571158-677F-4BD8-9348-5A8539CA87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17B24-33F5-40B8-B72B-D43BAE193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AEB81F-C1DF-4053-9DC7-9DD564272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EDBC3-0895-4159-AD03-3D389928DFD7}" type="datetimeFigureOut">
              <a:rPr lang="el-GR" smtClean="0"/>
              <a:t>28/2/2022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AB9C4-4130-4B6F-B189-40D8506A0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F4F746-E672-41FC-9E28-CA3D353AE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E9DF0-B0D1-44E5-B0B8-5F55CABEF6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1892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201560-ED23-4951-A26A-B9516EC34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AF3AC-C86D-486D-9515-D775814E4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31F81-BC4A-4FA3-B1F0-227737E9A6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EDBC3-0895-4159-AD03-3D389928DFD7}" type="datetimeFigureOut">
              <a:rPr lang="el-GR" smtClean="0"/>
              <a:t>28/2/2022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0A132-3153-423C-BABD-A67EC5EB3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8615D-9075-496C-8FD1-163C725A5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E9DF0-B0D1-44E5-B0B8-5F55CABEF6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803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8.em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13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8.jpeg"/><Relationship Id="rId7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3.png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6.png"/><Relationship Id="rId3" Type="http://schemas.openxmlformats.org/officeDocument/2006/relationships/image" Target="../media/image20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3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5.png"/><Relationship Id="rId4" Type="http://schemas.openxmlformats.org/officeDocument/2006/relationships/diagramData" Target="../diagrams/data2.xml"/><Relationship Id="rId9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5.jpeg"/><Relationship Id="rId4" Type="http://schemas.openxmlformats.org/officeDocument/2006/relationships/image" Target="../media/image23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3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έτρινα Γεφύρια στο Βενέτικο Ποταμό - PDF ΔΩΡΕΑΝ Λήψη">
            <a:extLst>
              <a:ext uri="{FF2B5EF4-FFF2-40B4-BE49-F238E27FC236}">
                <a16:creationId xmlns:a16="http://schemas.microsoft.com/office/drawing/2014/main" id="{9F01C329-90F0-4BBC-9D6F-B83BAFDD8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3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reflection stA="9300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D5AD45-E42D-4634-A89E-EFD6AF271E84}"/>
              </a:ext>
            </a:extLst>
          </p:cNvPr>
          <p:cNvSpPr txBox="1"/>
          <p:nvPr/>
        </p:nvSpPr>
        <p:spPr>
          <a:xfrm>
            <a:off x="0" y="2528381"/>
            <a:ext cx="12192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>
                <a:latin typeface="Georgia" panose="02040502050405020303" pitchFamily="18" charset="0"/>
              </a:rPr>
              <a:t>Εργαστήριο Συνθέτων και Ευφυών Υλικών</a:t>
            </a:r>
            <a:endParaRPr lang="en-US" sz="4400" dirty="0">
              <a:latin typeface="Georgia" panose="02040502050405020303" pitchFamily="18" charset="0"/>
            </a:endParaRPr>
          </a:p>
          <a:p>
            <a:pPr algn="ctr"/>
            <a:r>
              <a:rPr lang="el-GR" sz="3600" i="1" dirty="0">
                <a:latin typeface="Georgia" panose="02040502050405020303" pitchFamily="18" charset="0"/>
              </a:rPr>
              <a:t>Τεχνικές Δομικού Χαρακτηρισμού Αντικειμένων Πολιτισμικής Κληρονομιάς</a:t>
            </a:r>
          </a:p>
        </p:txBody>
      </p:sp>
      <p:pic>
        <p:nvPicPr>
          <p:cNvPr id="6" name="Picture 5" descr="Composite and Smart Materials Laboratory (CSML) - Materials Engineering  department - University of Ioannina">
            <a:extLst>
              <a:ext uri="{FF2B5EF4-FFF2-40B4-BE49-F238E27FC236}">
                <a16:creationId xmlns:a16="http://schemas.microsoft.com/office/drawing/2014/main" id="{63026D11-B45C-4178-A1C1-30B359DB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" y="5765"/>
            <a:ext cx="2405801" cy="129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iomaterials, Hybrids and Mesoporous Materials Group - CCL - Univ. Ioannina">
            <a:extLst>
              <a:ext uri="{FF2B5EF4-FFF2-40B4-BE49-F238E27FC236}">
                <a16:creationId xmlns:a16="http://schemas.microsoft.com/office/drawing/2014/main" id="{3F5C2F92-22ED-418E-B52D-E6C03AF64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09" y="78804"/>
            <a:ext cx="1244981" cy="125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5E5E18E-75D8-4F4C-9C79-060B1C39F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472" y="157479"/>
            <a:ext cx="3265528" cy="1082181"/>
          </a:xfrm>
          <a:prstGeom prst="rect">
            <a:avLst/>
          </a:prstGeom>
        </p:spPr>
      </p:pic>
      <p:pic>
        <p:nvPicPr>
          <p:cNvPr id="12" name="Εικόνα 4">
            <a:extLst>
              <a:ext uri="{FF2B5EF4-FFF2-40B4-BE49-F238E27FC236}">
                <a16:creationId xmlns:a16="http://schemas.microsoft.com/office/drawing/2014/main" id="{CB02F4C6-3D7F-4BCB-81BF-FA913F1692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984" b="24992"/>
          <a:stretch/>
        </p:blipFill>
        <p:spPr>
          <a:xfrm>
            <a:off x="3747" y="5965687"/>
            <a:ext cx="2387754" cy="828344"/>
          </a:xfrm>
          <a:prstGeom prst="rect">
            <a:avLst/>
          </a:prstGeom>
        </p:spPr>
      </p:pic>
      <p:pic>
        <p:nvPicPr>
          <p:cNvPr id="13" name="Εικόνα 8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D3031DFA-5501-49E4-9B6E-F2A9B4BABE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139" y="5965687"/>
            <a:ext cx="3395393" cy="8283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587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extBox 9">
            <a:extLst>
              <a:ext uri="{FF2B5EF4-FFF2-40B4-BE49-F238E27FC236}">
                <a16:creationId xmlns:a16="http://schemas.microsoft.com/office/drawing/2014/main" id="{F4A3BA9D-D7BB-4A96-B1D6-68B794C2E5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3276635"/>
              </p:ext>
            </p:extLst>
          </p:nvPr>
        </p:nvGraphicFramePr>
        <p:xfrm>
          <a:off x="3735843" y="1259839"/>
          <a:ext cx="8063434" cy="5468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" name="Freeform: Shape 14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16">
            <a:extLst>
              <a:ext uri="{FF2B5EF4-FFF2-40B4-BE49-F238E27FC236}">
                <a16:creationId xmlns:a16="http://schemas.microsoft.com/office/drawing/2014/main" id="{46EA0402-5843-4D53-BF9C-BE7205812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"/>
            <a:ext cx="4502173" cy="344821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18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20">
            <a:extLst>
              <a:ext uri="{FF2B5EF4-FFF2-40B4-BE49-F238E27FC236}">
                <a16:creationId xmlns:a16="http://schemas.microsoft.com/office/drawing/2014/main" id="{91B43EC4-7D6F-44CA-82DD-103883D23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82142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6ECDB4-3FBD-427A-A48B-B2A5FE59C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446" y="277231"/>
            <a:ext cx="3601315" cy="213984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0429FA7C-9737-4BAE-9418-4C01CDCD24D7}"/>
              </a:ext>
            </a:extLst>
          </p:cNvPr>
          <p:cNvSpPr/>
          <p:nvPr/>
        </p:nvSpPr>
        <p:spPr>
          <a:xfrm>
            <a:off x="4134145" y="135932"/>
            <a:ext cx="2916354" cy="1732851"/>
          </a:xfrm>
          <a:prstGeom prst="wedgeEllipseCallou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Ultrasonic C-Scan</a:t>
            </a:r>
          </a:p>
          <a:p>
            <a:pPr algn="ctr"/>
            <a:r>
              <a:rPr lang="el-GR" sz="1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Φορητό σύστημα </a:t>
            </a:r>
            <a:r>
              <a:rPr lang="en-US" sz="1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Dolphicam2 phased array ultrasonic imaging platform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88700F-010B-451F-89D0-046F208173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2477"/>
          <a:stretch/>
        </p:blipFill>
        <p:spPr>
          <a:xfrm>
            <a:off x="8557565" y="318812"/>
            <a:ext cx="3634435" cy="2944623"/>
          </a:xfrm>
          <a:prstGeom prst="rect">
            <a:avLst/>
          </a:prstGeom>
        </p:spPr>
      </p:pic>
      <p:pic>
        <p:nvPicPr>
          <p:cNvPr id="8" name="Picture 2" descr="Δεν υπάρχει διαθέσιμη περιγραφή.">
            <a:extLst>
              <a:ext uri="{FF2B5EF4-FFF2-40B4-BE49-F238E27FC236}">
                <a16:creationId xmlns:a16="http://schemas.microsoft.com/office/drawing/2014/main" id="{AB79994B-F4AF-4854-8E3B-3EFA639CC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4" t="12253" r="39444" b="7265"/>
          <a:stretch/>
        </p:blipFill>
        <p:spPr bwMode="auto">
          <a:xfrm>
            <a:off x="675241" y="4449440"/>
            <a:ext cx="1674986" cy="227906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id="{387F0BCC-93F8-4172-A28A-A86ABB7F2779}"/>
              </a:ext>
            </a:extLst>
          </p:cNvPr>
          <p:cNvSpPr/>
          <p:nvPr/>
        </p:nvSpPr>
        <p:spPr>
          <a:xfrm>
            <a:off x="2251086" y="3399366"/>
            <a:ext cx="3467283" cy="1732851"/>
          </a:xfrm>
          <a:prstGeom prst="wedgeEllipseCallou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Α</a:t>
            </a:r>
            <a:r>
              <a:rPr lang="el-GR" sz="1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πεικόνιση </a:t>
            </a:r>
            <a:r>
              <a:rPr lang="en-US" sz="1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C-Scan</a:t>
            </a:r>
            <a:r>
              <a:rPr lang="el-GR" sz="1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από </a:t>
            </a:r>
            <a:r>
              <a:rPr lang="en-US" sz="1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CFRP</a:t>
            </a:r>
            <a:r>
              <a:rPr lang="el-GR" sz="1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l-GR" sz="1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πολύστρωτη</a:t>
            </a:r>
            <a:r>
              <a:rPr lang="el-GR" sz="1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πλάκα με εσωτερικές διαταραχές από κατασκευής (σημαντική χρωματική ανομοιογ</a:t>
            </a:r>
            <a:r>
              <a:rPr lang="el-GR" sz="1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ένεια</a:t>
            </a:r>
            <a:r>
              <a:rPr lang="el-GR" sz="1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)</a:t>
            </a:r>
            <a:endParaRPr lang="en-US" sz="1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967829-527A-482C-B4B9-948CFBCBCA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1624" y="0"/>
            <a:ext cx="1440376" cy="77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78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  <p:bldP spid="16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A440B74-B069-434A-89A2-0CC748E4E04F}"/>
              </a:ext>
            </a:extLst>
          </p:cNvPr>
          <p:cNvSpPr txBox="1"/>
          <p:nvPr/>
        </p:nvSpPr>
        <p:spPr>
          <a:xfrm>
            <a:off x="274319" y="1602255"/>
            <a:ext cx="4082143" cy="37854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572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Επ</a:t>
            </a:r>
            <a:r>
              <a:rPr lang="en-US" sz="1600" dirty="0" err="1"/>
              <a:t>ιφ</a:t>
            </a:r>
            <a:r>
              <a:rPr lang="en-US" sz="1600" dirty="0"/>
              <a:t>ανειακή χαρτογράφηση της δομικής κατάστασης ενός αντικειμένου</a:t>
            </a:r>
          </a:p>
          <a:p>
            <a:pPr marL="4572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Τα</a:t>
            </a:r>
            <a:r>
              <a:rPr lang="en-US" sz="1600" dirty="0" err="1"/>
              <a:t>χεί</a:t>
            </a:r>
            <a:r>
              <a:rPr lang="en-US" sz="1600" dirty="0"/>
              <a:t>α τεχνική </a:t>
            </a:r>
          </a:p>
          <a:p>
            <a:pPr marL="4572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Δυν</a:t>
            </a:r>
            <a:r>
              <a:rPr lang="en-US" sz="1600" dirty="0"/>
              <a:t>ατότητα εξέτασης μεγάλων επιφανειών</a:t>
            </a:r>
          </a:p>
          <a:p>
            <a:pPr marL="4572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Επ</a:t>
            </a:r>
            <a:r>
              <a:rPr lang="en-US" sz="1600" dirty="0" err="1"/>
              <a:t>ιφ</a:t>
            </a:r>
            <a:r>
              <a:rPr lang="en-US" sz="1600" dirty="0"/>
              <a:t>ανειακό βάθος ανάγνωσης </a:t>
            </a:r>
          </a:p>
          <a:p>
            <a:pPr marL="4572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Αύξηση</a:t>
            </a:r>
            <a:r>
              <a:rPr lang="en-US" sz="1600" dirty="0"/>
              <a:t> β</a:t>
            </a:r>
            <a:r>
              <a:rPr lang="en-US" sz="1600" dirty="0" err="1"/>
              <a:t>άθους</a:t>
            </a:r>
            <a:r>
              <a:rPr lang="en-US" sz="1600" dirty="0"/>
              <a:t> </a:t>
            </a:r>
            <a:r>
              <a:rPr lang="en-US" sz="1600" dirty="0" err="1"/>
              <a:t>εισχώρησης</a:t>
            </a:r>
            <a:r>
              <a:rPr lang="en-US" sz="1600" dirty="0"/>
              <a:t> </a:t>
            </a:r>
            <a:r>
              <a:rPr lang="en-US" sz="1600" dirty="0" err="1"/>
              <a:t>με</a:t>
            </a:r>
            <a:r>
              <a:rPr lang="en-US" sz="1600" dirty="0"/>
              <a:t> </a:t>
            </a:r>
            <a:r>
              <a:rPr lang="en-US" sz="1600" dirty="0" err="1"/>
              <a:t>μετ</a:t>
            </a:r>
            <a:r>
              <a:rPr lang="en-US" sz="1600" dirty="0"/>
              <a:t>αβολή χρόνου και μεθόδου εξέτασης</a:t>
            </a:r>
          </a:p>
          <a:p>
            <a:pPr marL="4572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Δυν</a:t>
            </a:r>
            <a:r>
              <a:rPr lang="en-US" sz="1600" dirty="0"/>
              <a:t>ατότητα κάλυψης πληθώρας θερμογραφικών τεχνικών μέσα στο εργαστήριο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10D48D-9F9B-4F69-A14C-19FDE62AB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395412"/>
            <a:ext cx="6019331" cy="34756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DE2EF5-AFD3-41C7-9153-04555BC0EB56}"/>
              </a:ext>
            </a:extLst>
          </p:cNvPr>
          <p:cNvSpPr txBox="1"/>
          <p:nvPr/>
        </p:nvSpPr>
        <p:spPr>
          <a:xfrm>
            <a:off x="766807" y="5201814"/>
            <a:ext cx="3589655" cy="1162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1600" dirty="0"/>
              <a:t>παθητική </a:t>
            </a:r>
            <a:r>
              <a:rPr lang="el-GR" sz="1600" dirty="0" err="1"/>
              <a:t>θερμογραφία</a:t>
            </a:r>
            <a:endParaRPr lang="el-GR" sz="1600" dirty="0"/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1600" dirty="0"/>
              <a:t>διαμορφωμένη </a:t>
            </a:r>
            <a:r>
              <a:rPr lang="el-GR" sz="1600" dirty="0" err="1"/>
              <a:t>θερμογραφία</a:t>
            </a:r>
            <a:endParaRPr lang="el-GR" sz="1600" dirty="0"/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1600" dirty="0" err="1"/>
              <a:t>θερμογραφία</a:t>
            </a:r>
            <a:r>
              <a:rPr lang="el-GR" sz="1600" dirty="0"/>
              <a:t> παλμού-φάσης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820090-C6AA-45CE-A44C-A642A2D0AE95}"/>
              </a:ext>
            </a:extLst>
          </p:cNvPr>
          <p:cNvSpPr txBox="1"/>
          <p:nvPr/>
        </p:nvSpPr>
        <p:spPr>
          <a:xfrm>
            <a:off x="5405862" y="784909"/>
            <a:ext cx="6096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800" b="1" dirty="0"/>
              <a:t>ΙR Thermography: </a:t>
            </a:r>
            <a:r>
              <a:rPr lang="en-US" sz="1800" i="1" dirty="0"/>
              <a:t>3Q FLIR A6750 MWIR </a:t>
            </a:r>
            <a:r>
              <a:rPr lang="en-US" sz="1800" i="1" dirty="0" err="1"/>
              <a:t>κάμερ</a:t>
            </a:r>
            <a:r>
              <a:rPr lang="en-US" sz="1800" i="1" dirty="0"/>
              <a:t>α, με 2 1000W IR λαμπτήρες και γεννήτρια παλμών Textronics AFG3052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7C6500-17E8-486D-9EAD-34ACAEAF48BE}"/>
              </a:ext>
            </a:extLst>
          </p:cNvPr>
          <p:cNvSpPr/>
          <p:nvPr/>
        </p:nvSpPr>
        <p:spPr>
          <a:xfrm>
            <a:off x="0" y="431570"/>
            <a:ext cx="4639056" cy="10038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tabLst>
                <a:tab pos="2519363" algn="l"/>
              </a:tabLst>
            </a:pPr>
            <a:r>
              <a:rPr lang="el-GR" sz="36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Θερμογραφία</a:t>
            </a:r>
            <a:endParaRPr lang="el-GR" sz="3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0" name="Εικόνα 4">
            <a:extLst>
              <a:ext uri="{FF2B5EF4-FFF2-40B4-BE49-F238E27FC236}">
                <a16:creationId xmlns:a16="http://schemas.microsoft.com/office/drawing/2014/main" id="{DBB50138-C784-453D-B8BE-EF08C37AF0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84" b="24992"/>
          <a:stretch/>
        </p:blipFill>
        <p:spPr>
          <a:xfrm>
            <a:off x="69869" y="6283397"/>
            <a:ext cx="1525415" cy="529187"/>
          </a:xfrm>
          <a:prstGeom prst="rect">
            <a:avLst/>
          </a:prstGeom>
        </p:spPr>
      </p:pic>
      <p:pic>
        <p:nvPicPr>
          <p:cNvPr id="12" name="Εικόνα 8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C044FD1E-3D76-44F5-B067-3F809B04E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900" y="6227643"/>
            <a:ext cx="2321632" cy="5663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407BE8-C989-4110-88E9-1C2FAD876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1624" y="0"/>
            <a:ext cx="1440376" cy="7721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B071C70-B537-458F-BBC0-2D13680DED3A}"/>
              </a:ext>
            </a:extLst>
          </p:cNvPr>
          <p:cNvGrpSpPr/>
          <p:nvPr/>
        </p:nvGrpSpPr>
        <p:grpSpPr>
          <a:xfrm>
            <a:off x="3997556" y="4453071"/>
            <a:ext cx="5465144" cy="2362744"/>
            <a:chOff x="4184234" y="4821162"/>
            <a:chExt cx="5201920" cy="208320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B257E2C-AB7E-4301-B52B-915E553FC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4234" y="4821162"/>
              <a:ext cx="5201920" cy="1923415"/>
            </a:xfrm>
            <a:prstGeom prst="rect">
              <a:avLst/>
            </a:prstGeom>
            <a:noFill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843695-2989-4A4C-877D-80AEFB40FBFB}"/>
                </a:ext>
              </a:extLst>
            </p:cNvPr>
            <p:cNvSpPr txBox="1"/>
            <p:nvPr/>
          </p:nvSpPr>
          <p:spPr>
            <a:xfrm>
              <a:off x="4184234" y="6473483"/>
              <a:ext cx="5201920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l-GR" sz="1100" dirty="0"/>
                <a:t>Άνω όψη θόλου βρετανικής αποικιακής  κατοικίας στην Ινδία και η </a:t>
              </a:r>
              <a:r>
                <a:rPr lang="en-US" sz="1100" dirty="0"/>
                <a:t>IR</a:t>
              </a:r>
              <a:r>
                <a:rPr lang="el-GR" sz="1100" dirty="0"/>
                <a:t> </a:t>
              </a:r>
              <a:r>
                <a:rPr lang="el-GR" sz="1100" dirty="0" err="1"/>
                <a:t>θερμογραφική</a:t>
              </a:r>
              <a:r>
                <a:rPr lang="el-GR" sz="1100" dirty="0"/>
                <a:t> απόκρισή της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30AA31F-15EC-430A-88D2-81245FF4E270}"/>
              </a:ext>
            </a:extLst>
          </p:cNvPr>
          <p:cNvSpPr txBox="1"/>
          <p:nvPr/>
        </p:nvSpPr>
        <p:spPr>
          <a:xfrm>
            <a:off x="9615878" y="5487086"/>
            <a:ext cx="19875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https://doi.org/10.1016/j.culher.2021.01.009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58782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B9A8253-0FA0-4E70-A0C9-2AF0651CE08F}"/>
              </a:ext>
            </a:extLst>
          </p:cNvPr>
          <p:cNvGrpSpPr/>
          <p:nvPr/>
        </p:nvGrpSpPr>
        <p:grpSpPr>
          <a:xfrm>
            <a:off x="503000" y="929695"/>
            <a:ext cx="2057320" cy="2639030"/>
            <a:chOff x="503000" y="756070"/>
            <a:chExt cx="2057320" cy="2639030"/>
          </a:xfrm>
        </p:grpSpPr>
        <p:pic>
          <p:nvPicPr>
            <p:cNvPr id="1028" name="Picture 4" descr="Alkiviadis PAIPETIS | Professor (Full) | Dip. Eng., MSc, PhD | University  of Ioannina, Ioánnina | UOI | Department of Materials Science and  Engineering">
              <a:extLst>
                <a:ext uri="{FF2B5EF4-FFF2-40B4-BE49-F238E27FC236}">
                  <a16:creationId xmlns:a16="http://schemas.microsoft.com/office/drawing/2014/main" id="{93A2F80B-88E4-4258-99F8-CFB60FB13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000" y="756070"/>
              <a:ext cx="2057320" cy="2057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C45F5E-065A-4F77-81CD-3088BAD30686}"/>
                </a:ext>
              </a:extLst>
            </p:cNvPr>
            <p:cNvSpPr txBox="1"/>
            <p:nvPr/>
          </p:nvSpPr>
          <p:spPr>
            <a:xfrm>
              <a:off x="503000" y="2810325"/>
              <a:ext cx="20573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/>
                <a:t>Αλκιβιάδης </a:t>
              </a:r>
              <a:r>
                <a:rPr lang="el-GR" sz="1600" dirty="0" err="1"/>
                <a:t>Παϊπέτης</a:t>
              </a:r>
              <a:endParaRPr lang="el-GR" sz="1600" dirty="0"/>
            </a:p>
            <a:p>
              <a:pPr algn="ctr"/>
              <a:r>
                <a:rPr lang="el-GR" sz="1600" dirty="0"/>
                <a:t>Καθηγητής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E42EDE2-043B-4CA4-BE18-ADA30A339196}"/>
              </a:ext>
            </a:extLst>
          </p:cNvPr>
          <p:cNvGrpSpPr/>
          <p:nvPr/>
        </p:nvGrpSpPr>
        <p:grpSpPr>
          <a:xfrm>
            <a:off x="3241071" y="1866082"/>
            <a:ext cx="2694900" cy="3111180"/>
            <a:chOff x="3669090" y="1692457"/>
            <a:chExt cx="2694900" cy="3111180"/>
          </a:xfrm>
        </p:grpSpPr>
        <p:pic>
          <p:nvPicPr>
            <p:cNvPr id="4" name="Picture 3" descr="A person with blue hair&#10;&#10;Description automatically generated">
              <a:extLst>
                <a:ext uri="{FF2B5EF4-FFF2-40B4-BE49-F238E27FC236}">
                  <a16:creationId xmlns:a16="http://schemas.microsoft.com/office/drawing/2014/main" id="{B16F718C-F53E-4B89-BCBD-3B7DC4F74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80" y="1692457"/>
              <a:ext cx="1955720" cy="252640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8906EE-0957-497B-90E5-1F551EDC919D}"/>
                </a:ext>
              </a:extLst>
            </p:cNvPr>
            <p:cNvSpPr txBox="1"/>
            <p:nvPr/>
          </p:nvSpPr>
          <p:spPr>
            <a:xfrm>
              <a:off x="3669090" y="4218862"/>
              <a:ext cx="2694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/>
                <a:t>Μαρία-Ελισάβετ Κούλη</a:t>
              </a:r>
            </a:p>
            <a:p>
              <a:pPr algn="ctr"/>
              <a:r>
                <a:rPr lang="el-GR" sz="1600" dirty="0"/>
                <a:t>Μεταδιδακτορική Ερευνήτρια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199AAC-FA85-4625-927E-3EB14BB419F7}"/>
              </a:ext>
            </a:extLst>
          </p:cNvPr>
          <p:cNvGrpSpPr/>
          <p:nvPr/>
        </p:nvGrpSpPr>
        <p:grpSpPr>
          <a:xfrm>
            <a:off x="6522205" y="3503997"/>
            <a:ext cx="2133682" cy="2851811"/>
            <a:chOff x="6969678" y="3307222"/>
            <a:chExt cx="2133682" cy="2851811"/>
          </a:xfrm>
        </p:grpSpPr>
        <p:pic>
          <p:nvPicPr>
            <p:cNvPr id="6" name="Picture 5" descr="A picture containing person, person, dark&#10;&#10;Description automatically generated">
              <a:extLst>
                <a:ext uri="{FF2B5EF4-FFF2-40B4-BE49-F238E27FC236}">
                  <a16:creationId xmlns:a16="http://schemas.microsoft.com/office/drawing/2014/main" id="{F39A0B3B-CE9B-4B93-81F8-2446E3200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679" y="3307222"/>
              <a:ext cx="2133681" cy="226703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611E95-839D-4BBD-9DE9-D7B3FA27380C}"/>
                </a:ext>
              </a:extLst>
            </p:cNvPr>
            <p:cNvSpPr txBox="1"/>
            <p:nvPr/>
          </p:nvSpPr>
          <p:spPr>
            <a:xfrm>
              <a:off x="6969678" y="5574258"/>
              <a:ext cx="21336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/>
                <a:t>Άγγελος </a:t>
              </a:r>
              <a:r>
                <a:rPr lang="el-GR" sz="1600" dirty="0" err="1"/>
                <a:t>Ντάφλος</a:t>
              </a:r>
              <a:endParaRPr lang="el-GR" sz="1600" dirty="0"/>
            </a:p>
            <a:p>
              <a:pPr algn="ctr"/>
              <a:r>
                <a:rPr lang="el-GR" sz="1600" dirty="0"/>
                <a:t>Υπ. Διδάκτωρ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CF9E2A-CE01-401F-82E7-949F1CDCAE7B}"/>
              </a:ext>
            </a:extLst>
          </p:cNvPr>
          <p:cNvGrpSpPr/>
          <p:nvPr/>
        </p:nvGrpSpPr>
        <p:grpSpPr>
          <a:xfrm>
            <a:off x="9488399" y="3299488"/>
            <a:ext cx="2220124" cy="3056320"/>
            <a:chOff x="9614857" y="3102713"/>
            <a:chExt cx="2220124" cy="3056320"/>
          </a:xfrm>
        </p:grpSpPr>
        <p:pic>
          <p:nvPicPr>
            <p:cNvPr id="8" name="Picture 7" descr="A picture containing person, person, posing, male&#10;&#10;Description automatically generated">
              <a:extLst>
                <a:ext uri="{FF2B5EF4-FFF2-40B4-BE49-F238E27FC236}">
                  <a16:creationId xmlns:a16="http://schemas.microsoft.com/office/drawing/2014/main" id="{44154758-F8CD-42D4-836E-2A7DA6376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6259" y="3102713"/>
              <a:ext cx="2057320" cy="24715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0C02CD9-F85B-4B97-9845-4458C873ACA2}"/>
                </a:ext>
              </a:extLst>
            </p:cNvPr>
            <p:cNvSpPr txBox="1"/>
            <p:nvPr/>
          </p:nvSpPr>
          <p:spPr>
            <a:xfrm>
              <a:off x="9614857" y="5574258"/>
              <a:ext cx="222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/>
                <a:t>Λάμπρος </a:t>
              </a:r>
              <a:r>
                <a:rPr lang="el-GR" sz="1600" dirty="0" err="1"/>
                <a:t>Κουτσοτόλης</a:t>
              </a:r>
              <a:endParaRPr lang="el-GR" sz="1600" dirty="0"/>
            </a:p>
            <a:p>
              <a:pPr algn="ctr"/>
              <a:r>
                <a:rPr lang="el-GR" sz="1600" dirty="0"/>
                <a:t>Υπ. Διδάκτωρ</a:t>
              </a:r>
            </a:p>
          </p:txBody>
        </p:sp>
      </p:grpSp>
      <p:sp>
        <p:nvSpPr>
          <p:cNvPr id="15" name="Rectangle 75">
            <a:extLst>
              <a:ext uri="{FF2B5EF4-FFF2-40B4-BE49-F238E27FC236}">
                <a16:creationId xmlns:a16="http://schemas.microsoft.com/office/drawing/2014/main" id="{22B6776A-F1C6-4501-8EBA-B6216A87713A}"/>
              </a:ext>
            </a:extLst>
          </p:cNvPr>
          <p:cNvSpPr/>
          <p:nvPr/>
        </p:nvSpPr>
        <p:spPr>
          <a:xfrm>
            <a:off x="-11575" y="477"/>
            <a:ext cx="12192000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altLang="zh-CN" sz="2400" b="1" dirty="0">
                <a:solidFill>
                  <a:schemeClr val="bg1"/>
                </a:solidFill>
              </a:rPr>
              <a:t>Ομάδα Έρευνας και Ποιοτικής Ανάλυσης </a:t>
            </a:r>
            <a:r>
              <a:rPr lang="el-GR" altLang="zh-CN" sz="2400" b="1" dirty="0" err="1">
                <a:solidFill>
                  <a:schemeClr val="bg1"/>
                </a:solidFill>
              </a:rPr>
              <a:t>Yλικών</a:t>
            </a:r>
            <a:r>
              <a:rPr lang="el-GR" altLang="zh-CN" sz="2400" b="1" dirty="0">
                <a:solidFill>
                  <a:schemeClr val="bg1"/>
                </a:solidFill>
              </a:rPr>
              <a:t> Πολιτισμικής Κληρονομιάς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D42DD6-8378-4DDC-A789-6AE3F206A78C}"/>
              </a:ext>
            </a:extLst>
          </p:cNvPr>
          <p:cNvCxnSpPr/>
          <p:nvPr/>
        </p:nvCxnSpPr>
        <p:spPr>
          <a:xfrm>
            <a:off x="-2940" y="586943"/>
            <a:ext cx="12192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CBE5E40-79F9-4CAB-B078-8FAF3EAC956C}"/>
              </a:ext>
            </a:extLst>
          </p:cNvPr>
          <p:cNvCxnSpPr/>
          <p:nvPr/>
        </p:nvCxnSpPr>
        <p:spPr>
          <a:xfrm>
            <a:off x="-2940" y="750918"/>
            <a:ext cx="12192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48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4" descr="Εικόνα που περιέχει εσωτερικό, εξοπλισμός, προβολέας, μυλωνάς&#10;&#10;Περιγραφή που δημιουργήθηκε αυτόματα">
            <a:extLst>
              <a:ext uri="{FF2B5EF4-FFF2-40B4-BE49-F238E27FC236}">
                <a16:creationId xmlns:a16="http://schemas.microsoft.com/office/drawing/2014/main" id="{553B51E7-9E55-4511-B0CF-11E17B33E1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-380999" y="381000"/>
            <a:ext cx="6858000" cy="6096000"/>
          </a:xfrm>
          <a:prstGeom prst="rect">
            <a:avLst/>
          </a:prstGeom>
        </p:spPr>
      </p:pic>
      <p:pic>
        <p:nvPicPr>
          <p:cNvPr id="14" name="Εικόνα 5">
            <a:extLst>
              <a:ext uri="{FF2B5EF4-FFF2-40B4-BE49-F238E27FC236}">
                <a16:creationId xmlns:a16="http://schemas.microsoft.com/office/drawing/2014/main" id="{59C25365-8255-4890-817A-A1002E254A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9" r="15522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8F630C-B527-4C9E-B065-D2996353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880" y="732345"/>
            <a:ext cx="10515600" cy="1325563"/>
          </a:xfrm>
          <a:ln>
            <a:noFill/>
          </a:ln>
        </p:spPr>
        <p:txBody>
          <a:bodyPr/>
          <a:lstStyle/>
          <a:p>
            <a:pPr algn="ctr"/>
            <a:r>
              <a:rPr lang="el-GR" b="1" i="1" dirty="0">
                <a:solidFill>
                  <a:srgbClr val="002060"/>
                </a:solidFill>
              </a:rPr>
              <a:t>Σας ευχαριστώ για την προσοχή σας…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BA15F-DB4C-4DF0-AE2F-46546BD00F03}"/>
              </a:ext>
            </a:extLst>
          </p:cNvPr>
          <p:cNvSpPr txBox="1"/>
          <p:nvPr/>
        </p:nvSpPr>
        <p:spPr>
          <a:xfrm>
            <a:off x="3976370" y="5540880"/>
            <a:ext cx="418846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csmlab.materials.uoi.gr</a:t>
            </a:r>
            <a:endParaRPr lang="el-GR" sz="3200" dirty="0">
              <a:solidFill>
                <a:srgbClr val="002060"/>
              </a:solidFill>
            </a:endParaRPr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43BC59A1-3CC0-4455-96AA-6EDFDBCE9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161" y="3543836"/>
            <a:ext cx="1978158" cy="19781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CB1DC0-0607-4FD5-9ED3-5E9165BFCFFD}"/>
              </a:ext>
            </a:extLst>
          </p:cNvPr>
          <p:cNvSpPr txBox="1"/>
          <p:nvPr/>
        </p:nvSpPr>
        <p:spPr>
          <a:xfrm>
            <a:off x="4431030" y="2041049"/>
            <a:ext cx="332994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Βρείτε μας εδώ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34BA865F-59C2-4226-885B-6306078E9C59}"/>
              </a:ext>
            </a:extLst>
          </p:cNvPr>
          <p:cNvSpPr/>
          <p:nvPr/>
        </p:nvSpPr>
        <p:spPr>
          <a:xfrm>
            <a:off x="5842000" y="2814320"/>
            <a:ext cx="477520" cy="693420"/>
          </a:xfrm>
          <a:prstGeom prst="downArrow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002060"/>
              </a:solidFill>
            </a:endParaRPr>
          </a:p>
        </p:txBody>
      </p:sp>
      <p:pic>
        <p:nvPicPr>
          <p:cNvPr id="9" name="Εικόνα 4">
            <a:extLst>
              <a:ext uri="{FF2B5EF4-FFF2-40B4-BE49-F238E27FC236}">
                <a16:creationId xmlns:a16="http://schemas.microsoft.com/office/drawing/2014/main" id="{F0EC68D9-0552-4A0F-9553-50A9FE003C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984" b="24992"/>
          <a:stretch/>
        </p:blipFill>
        <p:spPr>
          <a:xfrm>
            <a:off x="69869" y="6283397"/>
            <a:ext cx="1525415" cy="529187"/>
          </a:xfrm>
          <a:prstGeom prst="rect">
            <a:avLst/>
          </a:prstGeom>
        </p:spPr>
      </p:pic>
      <p:pic>
        <p:nvPicPr>
          <p:cNvPr id="10" name="Εικόνα 8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CF5A6BD8-DA80-487B-B0C2-B113E805DD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900" y="6227643"/>
            <a:ext cx="2321632" cy="5663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8A89E3-F374-4043-80B2-B5C18D8616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1624" y="0"/>
            <a:ext cx="1440376" cy="77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7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5">
            <a:extLst>
              <a:ext uri="{FF2B5EF4-FFF2-40B4-BE49-F238E27FC236}">
                <a16:creationId xmlns:a16="http://schemas.microsoft.com/office/drawing/2014/main" id="{0ADCA897-832F-4A1B-B3E3-141FB48078CD}"/>
              </a:ext>
            </a:extLst>
          </p:cNvPr>
          <p:cNvSpPr/>
          <p:nvPr/>
        </p:nvSpPr>
        <p:spPr>
          <a:xfrm>
            <a:off x="-11575" y="477"/>
            <a:ext cx="12192000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zh-CN" sz="2400" b="1" dirty="0">
                <a:solidFill>
                  <a:schemeClr val="bg1"/>
                </a:solidFill>
              </a:rPr>
              <a:t>R</a:t>
            </a:r>
            <a:r>
              <a:rPr lang="en-US" altLang="zh-CN" sz="2400" b="1" dirty="0">
                <a:solidFill>
                  <a:schemeClr val="bg1"/>
                </a:solidFill>
              </a:rPr>
              <a:t>&amp;D</a:t>
            </a:r>
            <a:r>
              <a:rPr lang="el-GR" altLang="zh-CN" sz="2400" b="1" dirty="0">
                <a:solidFill>
                  <a:schemeClr val="bg1"/>
                </a:solidFill>
              </a:rPr>
              <a:t> Ευφυών και</a:t>
            </a:r>
            <a:r>
              <a:rPr lang="en-US" altLang="zh-CN" sz="2400" b="1" dirty="0">
                <a:solidFill>
                  <a:schemeClr val="bg1"/>
                </a:solidFill>
              </a:rPr>
              <a:t> </a:t>
            </a:r>
            <a:r>
              <a:rPr lang="el-GR" altLang="zh-CN" sz="2400" b="1" dirty="0">
                <a:solidFill>
                  <a:schemeClr val="bg1"/>
                </a:solidFill>
              </a:rPr>
              <a:t>Προηγμένων Συνθέτων Υλικών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0E39BE3-C98A-41BA-8F72-DBD71B1AD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69" y="5369820"/>
            <a:ext cx="4392488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457200">
              <a:defRPr/>
            </a:pPr>
            <a:endParaRPr lang="en-US" sz="14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宋体" pitchFamily="2" charset="-122"/>
            </a:endParaRPr>
          </a:p>
        </p:txBody>
      </p:sp>
      <p:sp>
        <p:nvSpPr>
          <p:cNvPr id="7" name="7 - Ορθογώνιο">
            <a:extLst>
              <a:ext uri="{FF2B5EF4-FFF2-40B4-BE49-F238E27FC236}">
                <a16:creationId xmlns:a16="http://schemas.microsoft.com/office/drawing/2014/main" id="{AC4BC08D-26D1-4D4E-8329-432D6DE7D429}"/>
              </a:ext>
            </a:extLst>
          </p:cNvPr>
          <p:cNvSpPr/>
          <p:nvPr/>
        </p:nvSpPr>
        <p:spPr>
          <a:xfrm>
            <a:off x="4928043" y="878243"/>
            <a:ext cx="35657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defRPr/>
            </a:pPr>
            <a:r>
              <a:rPr lang="el-GR" altLang="zh-CN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Σχεδιασμός για</a:t>
            </a:r>
            <a:r>
              <a:rPr lang="en-US" altLang="zh-CN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:</a:t>
            </a:r>
          </a:p>
          <a:p>
            <a:pPr marL="171450" indent="-171450" algn="just" defTabSz="457200">
              <a:buFont typeface="Wingdings" panose="05000000000000000000" pitchFamily="2" charset="2"/>
              <a:buChar char="ü"/>
              <a:defRPr/>
            </a:pPr>
            <a:r>
              <a:rPr lang="el-GR" altLang="zh-CN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Απόδοση</a:t>
            </a:r>
            <a:endParaRPr lang="en-US" altLang="zh-CN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</a:endParaRPr>
          </a:p>
          <a:p>
            <a:pPr marL="171450" indent="-171450" algn="just" defTabSz="360000">
              <a:buFont typeface="Wingdings" panose="05000000000000000000" pitchFamily="2" charset="2"/>
              <a:buChar char="ü"/>
              <a:defRPr/>
            </a:pPr>
            <a:r>
              <a:rPr lang="el-GR" altLang="zh-CN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Αντοχή</a:t>
            </a:r>
            <a:endParaRPr lang="en-US" altLang="zh-CN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</a:endParaRPr>
          </a:p>
          <a:p>
            <a:pPr marL="171450" indent="-171450" algn="just" defTabSz="457200">
              <a:buFont typeface="Wingdings" panose="05000000000000000000" pitchFamily="2" charset="2"/>
              <a:buChar char="ü"/>
              <a:defRPr/>
            </a:pPr>
            <a:r>
              <a:rPr lang="el-GR" altLang="zh-CN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Λειτουργικότητα</a:t>
            </a:r>
            <a:endParaRPr lang="en-US" altLang="zh-CN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</a:endParaRPr>
          </a:p>
          <a:p>
            <a:pPr marL="171450" indent="-171450" algn="just" defTabSz="457200">
              <a:buFont typeface="Wingdings" panose="05000000000000000000" pitchFamily="2" charset="2"/>
              <a:buChar char="ü"/>
              <a:defRPr/>
            </a:pPr>
            <a:r>
              <a:rPr lang="el-GR" altLang="zh-CN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 Απόκριση σε συζευγμένο Φορτίο</a:t>
            </a:r>
            <a:endParaRPr lang="en-GB" altLang="zh-CN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</a:endParaRPr>
          </a:p>
          <a:p>
            <a:pPr marL="171450" indent="-171450" algn="just" defTabSz="457200">
              <a:buFont typeface="Wingdings" panose="05000000000000000000" pitchFamily="2" charset="2"/>
              <a:buChar char="ü"/>
              <a:defRPr/>
            </a:pPr>
            <a:r>
              <a:rPr lang="el-GR" altLang="zh-CN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 Αυτό-διάγνωση και αυτό-ίαση</a:t>
            </a:r>
            <a:endParaRPr lang="en-GB" altLang="zh-CN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</a:endParaRPr>
          </a:p>
          <a:p>
            <a:pPr marL="171450" indent="-171450" algn="just" defTabSz="457200">
              <a:buFont typeface="Wingdings" panose="05000000000000000000" pitchFamily="2" charset="2"/>
              <a:buChar char="ü"/>
              <a:defRPr/>
            </a:pPr>
            <a:r>
              <a:rPr lang="el-GR" altLang="zh-CN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Μη-Καταστροφικοί Έλεγχοι και Αξιολόγηση</a:t>
            </a:r>
            <a:endParaRPr lang="en-US" altLang="zh-CN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</a:endParaRPr>
          </a:p>
          <a:p>
            <a:pPr marL="171450" indent="-171450" algn="just" defTabSz="457200">
              <a:buFont typeface="Wingdings" panose="05000000000000000000" pitchFamily="2" charset="2"/>
              <a:buChar char="ü"/>
              <a:defRPr/>
            </a:pPr>
            <a:r>
              <a:rPr lang="el-GR" altLang="zh-CN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Δομική ακεραιότητα</a:t>
            </a:r>
            <a:endParaRPr lang="en-US" altLang="zh-CN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</a:endParaRPr>
          </a:p>
          <a:p>
            <a:pPr marL="171450" indent="-171450" algn="just" defTabSz="457200">
              <a:buFont typeface="Wingdings" panose="05000000000000000000" pitchFamily="2" charset="2"/>
              <a:buChar char="ü"/>
              <a:defRPr/>
            </a:pPr>
            <a:r>
              <a:rPr lang="el-GR" altLang="zh-CN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Ανακύκλωση</a:t>
            </a:r>
            <a:endParaRPr lang="en-US" altLang="zh-CN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</a:endParaRPr>
          </a:p>
        </p:txBody>
      </p:sp>
      <p:grpSp>
        <p:nvGrpSpPr>
          <p:cNvPr id="11" name="Group 12">
            <a:extLst>
              <a:ext uri="{FF2B5EF4-FFF2-40B4-BE49-F238E27FC236}">
                <a16:creationId xmlns:a16="http://schemas.microsoft.com/office/drawing/2014/main" id="{3066ED6A-2B1A-42B4-9DE7-F82EFCE97D11}"/>
              </a:ext>
            </a:extLst>
          </p:cNvPr>
          <p:cNvGrpSpPr/>
          <p:nvPr/>
        </p:nvGrpSpPr>
        <p:grpSpPr>
          <a:xfrm>
            <a:off x="125421" y="3806588"/>
            <a:ext cx="11930179" cy="1948833"/>
            <a:chOff x="5282071" y="3383476"/>
            <a:chExt cx="11930179" cy="1948833"/>
          </a:xfrm>
        </p:grpSpPr>
        <p:pic>
          <p:nvPicPr>
            <p:cNvPr id="12" name="Picture 19">
              <a:extLst>
                <a:ext uri="{FF2B5EF4-FFF2-40B4-BE49-F238E27FC236}">
                  <a16:creationId xmlns:a16="http://schemas.microsoft.com/office/drawing/2014/main" id="{D0DD93A6-CDCE-4EB5-A22D-03AC44FC75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311" b="7434"/>
            <a:stretch/>
          </p:blipFill>
          <p:spPr>
            <a:xfrm>
              <a:off x="5282071" y="3385553"/>
              <a:ext cx="2613472" cy="1946756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8CE8B3CC-F16E-48B7-B908-529E980CCF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0" r="7238"/>
            <a:stretch/>
          </p:blipFill>
          <p:spPr bwMode="auto">
            <a:xfrm>
              <a:off x="14258607" y="3385553"/>
              <a:ext cx="2953643" cy="194675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BF8996E4-0781-4ED4-A236-0F25CF29B0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703"/>
            <a:stretch/>
          </p:blipFill>
          <p:spPr bwMode="auto">
            <a:xfrm>
              <a:off x="8047378" y="3383476"/>
              <a:ext cx="2888120" cy="194675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5" name="Picture 8" descr="C:\Users\Lazaros\AppData\Local\Temp\20200124_164638.jpg">
              <a:extLst>
                <a:ext uri="{FF2B5EF4-FFF2-40B4-BE49-F238E27FC236}">
                  <a16:creationId xmlns:a16="http://schemas.microsoft.com/office/drawing/2014/main" id="{291C6578-F249-4B65-8AEB-2EEAB17401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5" r="7353"/>
            <a:stretch/>
          </p:blipFill>
          <p:spPr bwMode="auto">
            <a:xfrm>
              <a:off x="11109666" y="3383476"/>
              <a:ext cx="3003801" cy="194675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9 - Ορθογώνιο">
            <a:extLst>
              <a:ext uri="{FF2B5EF4-FFF2-40B4-BE49-F238E27FC236}">
                <a16:creationId xmlns:a16="http://schemas.microsoft.com/office/drawing/2014/main" id="{ACEEA36B-4D35-4F1D-A923-3733BF70E07A}"/>
              </a:ext>
            </a:extLst>
          </p:cNvPr>
          <p:cNvSpPr/>
          <p:nvPr/>
        </p:nvSpPr>
        <p:spPr>
          <a:xfrm>
            <a:off x="5510986" y="6042977"/>
            <a:ext cx="38878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l-GR" altLang="zh-CN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Εργαστηριακές εγκαταστάσεις </a:t>
            </a:r>
            <a:r>
              <a:rPr lang="en-US" altLang="zh-CN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~ </a:t>
            </a:r>
            <a:r>
              <a:rPr lang="el-GR" altLang="zh-CN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400 </a:t>
            </a:r>
            <a:r>
              <a:rPr lang="en-US" altLang="zh-CN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m</a:t>
            </a:r>
            <a:r>
              <a:rPr lang="en-US" altLang="zh-CN" b="1" baseline="30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2</a:t>
            </a:r>
            <a:endParaRPr lang="en-US" altLang="zh-CN" sz="1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AF7985-6055-4939-9DB0-44301A4D59FC}"/>
              </a:ext>
            </a:extLst>
          </p:cNvPr>
          <p:cNvGrpSpPr/>
          <p:nvPr/>
        </p:nvGrpSpPr>
        <p:grpSpPr>
          <a:xfrm>
            <a:off x="8863523" y="845329"/>
            <a:ext cx="3192070" cy="2865307"/>
            <a:chOff x="8863523" y="347606"/>
            <a:chExt cx="3192070" cy="2865307"/>
          </a:xfrm>
        </p:grpSpPr>
        <p:sp>
          <p:nvSpPr>
            <p:cNvPr id="8" name="9 - Ορθογώνιο">
              <a:extLst>
                <a:ext uri="{FF2B5EF4-FFF2-40B4-BE49-F238E27FC236}">
                  <a16:creationId xmlns:a16="http://schemas.microsoft.com/office/drawing/2014/main" id="{8636ACE5-5796-4793-9C94-7A72F1AF40D5}"/>
                </a:ext>
              </a:extLst>
            </p:cNvPr>
            <p:cNvSpPr/>
            <p:nvPr/>
          </p:nvSpPr>
          <p:spPr>
            <a:xfrm>
              <a:off x="9354136" y="933316"/>
              <a:ext cx="2701457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457200">
                <a:defRPr/>
              </a:pPr>
              <a:r>
                <a:rPr lang="el-GR" altLang="zh-CN" b="1" u="sng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/>
                </a:rPr>
                <a:t>Εφαρμογές</a:t>
              </a:r>
              <a:r>
                <a:rPr lang="en-US" altLang="zh-CN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/>
                </a:rPr>
                <a:t>:</a:t>
              </a:r>
            </a:p>
            <a:p>
              <a:pPr marL="285750" indent="-285750" algn="just" defTabSz="457200">
                <a:buFont typeface="Wingdings" panose="05000000000000000000" pitchFamily="2" charset="2"/>
                <a:buChar char="ü"/>
                <a:defRPr/>
              </a:pPr>
              <a:r>
                <a:rPr lang="el-GR" altLang="zh-CN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/>
                </a:rPr>
                <a:t>Αεροναυπηγική</a:t>
              </a:r>
              <a:endParaRPr lang="en-US" altLang="zh-CN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endParaRPr>
            </a:p>
            <a:p>
              <a:pPr marL="285750" indent="-285750" algn="just" defTabSz="457200">
                <a:buFont typeface="Wingdings" panose="05000000000000000000" pitchFamily="2" charset="2"/>
                <a:buChar char="ü"/>
                <a:defRPr/>
              </a:pPr>
              <a:r>
                <a:rPr lang="el-GR" altLang="zh-CN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/>
                </a:rPr>
                <a:t>Αυτοκινητοβιομηχανία</a:t>
              </a:r>
              <a:endParaRPr lang="en-US" altLang="zh-CN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endParaRPr>
            </a:p>
            <a:p>
              <a:pPr marL="285750" indent="-285750" algn="just" defTabSz="457200">
                <a:buFont typeface="Wingdings" panose="05000000000000000000" pitchFamily="2" charset="2"/>
                <a:buChar char="ü"/>
                <a:defRPr/>
              </a:pPr>
              <a:r>
                <a:rPr lang="el-GR" altLang="zh-CN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/>
                </a:rPr>
                <a:t>Ναυτικές εφαρμογές</a:t>
              </a:r>
              <a:endParaRPr lang="en-US" altLang="zh-CN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endParaRPr>
            </a:p>
            <a:p>
              <a:pPr marL="285750" indent="-285750" algn="just" defTabSz="457200">
                <a:buFont typeface="Wingdings" panose="05000000000000000000" pitchFamily="2" charset="2"/>
                <a:buChar char="ü"/>
                <a:defRPr/>
              </a:pPr>
              <a:r>
                <a:rPr lang="el-GR" altLang="zh-CN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/>
                </a:rPr>
                <a:t>Αστικές</a:t>
              </a:r>
              <a:endParaRPr lang="en-US" altLang="zh-CN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endParaRPr>
            </a:p>
            <a:p>
              <a:pPr marL="285750" indent="-285750" algn="just" defTabSz="457200">
                <a:buFont typeface="Wingdings" panose="05000000000000000000" pitchFamily="2" charset="2"/>
                <a:buChar char="ü"/>
                <a:defRPr/>
              </a:pPr>
              <a:r>
                <a:rPr lang="el-GR" altLang="zh-CN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Light"/>
                </a:rPr>
                <a:t>Συσκευασίες</a:t>
              </a:r>
              <a:endParaRPr lang="en-US" altLang="zh-CN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endParaRPr>
            </a:p>
          </p:txBody>
        </p:sp>
        <p:cxnSp>
          <p:nvCxnSpPr>
            <p:cNvPr id="18" name="Straight Connector 30">
              <a:extLst>
                <a:ext uri="{FF2B5EF4-FFF2-40B4-BE49-F238E27FC236}">
                  <a16:creationId xmlns:a16="http://schemas.microsoft.com/office/drawing/2014/main" id="{21B51445-4BC5-4055-9C67-F41599F377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63523" y="347606"/>
              <a:ext cx="0" cy="286530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id="{5A0D4D3B-89AC-4357-9C32-7AC06ABC5AE3}"/>
              </a:ext>
            </a:extLst>
          </p:cNvPr>
          <p:cNvGrpSpPr/>
          <p:nvPr/>
        </p:nvGrpSpPr>
        <p:grpSpPr>
          <a:xfrm>
            <a:off x="137965" y="1026983"/>
            <a:ext cx="3992051" cy="2572701"/>
            <a:chOff x="125421" y="760056"/>
            <a:chExt cx="3836979" cy="2417195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20" name="Picture 18">
              <a:extLst>
                <a:ext uri="{FF2B5EF4-FFF2-40B4-BE49-F238E27FC236}">
                  <a16:creationId xmlns:a16="http://schemas.microsoft.com/office/drawing/2014/main" id="{7D2BD48F-F8F7-4462-83D2-78A70C82D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421" y="760056"/>
              <a:ext cx="3836979" cy="2417195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1" name="Picture 17">
              <a:extLst>
                <a:ext uri="{FF2B5EF4-FFF2-40B4-BE49-F238E27FC236}">
                  <a16:creationId xmlns:a16="http://schemas.microsoft.com/office/drawing/2014/main" id="{8A994ECB-BBD0-42F9-8425-A820D9E1B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1773" y="790006"/>
              <a:ext cx="2613472" cy="468652"/>
            </a:xfrm>
            <a:prstGeom prst="rect">
              <a:avLst/>
            </a:prstGeom>
          </p:spPr>
        </p:pic>
      </p:grpSp>
      <p:sp>
        <p:nvSpPr>
          <p:cNvPr id="22" name="Rectangle 29">
            <a:extLst>
              <a:ext uri="{FF2B5EF4-FFF2-40B4-BE49-F238E27FC236}">
                <a16:creationId xmlns:a16="http://schemas.microsoft.com/office/drawing/2014/main" id="{565AC03C-95E0-41B9-8E7B-38C3E629A049}"/>
              </a:ext>
            </a:extLst>
          </p:cNvPr>
          <p:cNvSpPr/>
          <p:nvPr/>
        </p:nvSpPr>
        <p:spPr>
          <a:xfrm>
            <a:off x="1958842" y="5886390"/>
            <a:ext cx="39370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l-GR" altLang="zh-CN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Υπεύθυνοι Εργαστηρίου</a:t>
            </a:r>
            <a:r>
              <a:rPr lang="en-US" altLang="zh-CN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</a:rPr>
              <a:t>: </a:t>
            </a:r>
          </a:p>
          <a:p>
            <a:pPr marL="342900" indent="-342900" defTabSz="457200">
              <a:defRPr/>
            </a:pPr>
            <a:r>
              <a:rPr lang="el-GR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宋体" pitchFamily="2" charset="-122"/>
              </a:rPr>
              <a:t>Αλκιβιάδης </a:t>
            </a:r>
            <a:r>
              <a:rPr lang="el-GR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宋体" pitchFamily="2" charset="-122"/>
              </a:rPr>
              <a:t>Παϊπέτης</a:t>
            </a:r>
            <a:r>
              <a:rPr lang="el-GR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宋体" pitchFamily="2" charset="-122"/>
              </a:rPr>
              <a:t> (</a:t>
            </a:r>
            <a:r>
              <a:rPr lang="el-GR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宋体" pitchFamily="2" charset="-122"/>
              </a:rPr>
              <a:t>Καθ</a:t>
            </a:r>
            <a:r>
              <a:rPr lang="el-GR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宋体" pitchFamily="2" charset="-122"/>
              </a:rPr>
              <a:t>.)</a:t>
            </a:r>
            <a:endParaRPr lang="en-US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/>
              <a:ea typeface="宋体" pitchFamily="2" charset="-122"/>
            </a:endParaRPr>
          </a:p>
          <a:p>
            <a:pPr marL="342900" indent="-342900" defTabSz="457200">
              <a:defRPr/>
            </a:pPr>
            <a:r>
              <a:rPr lang="el-GR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宋体" pitchFamily="2" charset="-122"/>
              </a:rPr>
              <a:t>Νεκταρία Μαριάνθη </a:t>
            </a:r>
            <a:r>
              <a:rPr lang="el-GR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宋体" pitchFamily="2" charset="-122"/>
              </a:rPr>
              <a:t>Μπάρκουλα</a:t>
            </a:r>
            <a:r>
              <a:rPr lang="el-GR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宋体" pitchFamily="2" charset="-122"/>
              </a:rPr>
              <a:t> </a:t>
            </a:r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宋体" pitchFamily="2" charset="-122"/>
              </a:rPr>
              <a:t>(</a:t>
            </a:r>
            <a:r>
              <a:rPr lang="el-GR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宋体" pitchFamily="2" charset="-122"/>
              </a:rPr>
              <a:t>Καθ</a:t>
            </a:r>
            <a:r>
              <a:rPr lang="el-GR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宋体" pitchFamily="2" charset="-122"/>
              </a:rPr>
              <a:t>.</a:t>
            </a:r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宋体" pitchFamily="2" charset="-122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10121C-7598-4C12-9C5C-A8C65178421C}"/>
              </a:ext>
            </a:extLst>
          </p:cNvPr>
          <p:cNvSpPr txBox="1"/>
          <p:nvPr/>
        </p:nvSpPr>
        <p:spPr>
          <a:xfrm>
            <a:off x="9504932" y="6361922"/>
            <a:ext cx="328339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l-GR" sz="1200" dirty="0">
                <a:solidFill>
                  <a:schemeClr val="bg1"/>
                </a:solidFill>
              </a:rPr>
              <a:t>ΕΣΠΑ 2014-2020</a:t>
            </a:r>
          </a:p>
          <a:p>
            <a:pPr>
              <a:spcAft>
                <a:spcPts val="600"/>
              </a:spcAft>
            </a:pPr>
            <a:r>
              <a:rPr lang="el-GR" sz="1200" dirty="0">
                <a:solidFill>
                  <a:schemeClr val="bg1"/>
                </a:solidFill>
              </a:rPr>
              <a:t>Δράση Ερευνώ - Δημιουργώ - Καινοτομώ</a:t>
            </a:r>
          </a:p>
        </p:txBody>
      </p:sp>
      <p:pic>
        <p:nvPicPr>
          <p:cNvPr id="27" name="Εικόνα 8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0648D04F-E433-49F7-B7FD-E83E6F99A9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900" y="6227643"/>
            <a:ext cx="2321632" cy="566388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3A2B7B-E797-45A6-AC57-AD6F4A12780B}"/>
              </a:ext>
            </a:extLst>
          </p:cNvPr>
          <p:cNvCxnSpPr/>
          <p:nvPr/>
        </p:nvCxnSpPr>
        <p:spPr>
          <a:xfrm>
            <a:off x="-2940" y="586943"/>
            <a:ext cx="12192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D6FD516-F602-47C3-80A7-5A21A22D514C}"/>
              </a:ext>
            </a:extLst>
          </p:cNvPr>
          <p:cNvCxnSpPr/>
          <p:nvPr/>
        </p:nvCxnSpPr>
        <p:spPr>
          <a:xfrm>
            <a:off x="-2940" y="750918"/>
            <a:ext cx="12192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Εικόνα 4">
            <a:extLst>
              <a:ext uri="{FF2B5EF4-FFF2-40B4-BE49-F238E27FC236}">
                <a16:creationId xmlns:a16="http://schemas.microsoft.com/office/drawing/2014/main" id="{BDE28310-E46F-4C63-BF56-4EBE417906E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4984" b="24992"/>
          <a:stretch/>
        </p:blipFill>
        <p:spPr>
          <a:xfrm>
            <a:off x="69869" y="6283397"/>
            <a:ext cx="1525415" cy="5291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45072E9-EC7E-4E42-8D1E-794CA3FFD4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08640" y="-1"/>
            <a:ext cx="1483360" cy="79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>
            <a:extLst>
              <a:ext uri="{FF2B5EF4-FFF2-40B4-BE49-F238E27FC236}">
                <a16:creationId xmlns:a16="http://schemas.microsoft.com/office/drawing/2014/main" id="{34453AEB-D8FA-4D98-9882-C23C41C48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16" b="-3"/>
          <a:stretch/>
        </p:blipFill>
        <p:spPr>
          <a:xfrm>
            <a:off x="20" y="10"/>
            <a:ext cx="6204384" cy="5114534"/>
          </a:xfrm>
          <a:custGeom>
            <a:avLst/>
            <a:gdLst/>
            <a:ahLst/>
            <a:cxnLst/>
            <a:rect l="l" t="t" r="r" b="b"/>
            <a:pathLst>
              <a:path w="6204404" h="5114544">
                <a:moveTo>
                  <a:pt x="5659431" y="0"/>
                </a:moveTo>
                <a:lnTo>
                  <a:pt x="6157098" y="0"/>
                </a:lnTo>
                <a:lnTo>
                  <a:pt x="6181355" y="190991"/>
                </a:lnTo>
                <a:cubicBezTo>
                  <a:pt x="6196596" y="341154"/>
                  <a:pt x="6204404" y="493515"/>
                  <a:pt x="6204404" y="647700"/>
                </a:cubicBezTo>
                <a:cubicBezTo>
                  <a:pt x="6204404" y="3114670"/>
                  <a:pt x="4205578" y="5114544"/>
                  <a:pt x="1739900" y="5114544"/>
                </a:cubicBezTo>
                <a:cubicBezTo>
                  <a:pt x="1123481" y="5114544"/>
                  <a:pt x="536240" y="4989552"/>
                  <a:pt x="2114" y="4763518"/>
                </a:cubicBezTo>
                <a:lnTo>
                  <a:pt x="0" y="4762561"/>
                </a:lnTo>
                <a:lnTo>
                  <a:pt x="0" y="4226363"/>
                </a:lnTo>
                <a:lnTo>
                  <a:pt x="15791" y="4234455"/>
                </a:lnTo>
                <a:cubicBezTo>
                  <a:pt x="537360" y="4485921"/>
                  <a:pt x="1122182" y="4626842"/>
                  <a:pt x="1739899" y="4626842"/>
                </a:cubicBezTo>
                <a:cubicBezTo>
                  <a:pt x="3936226" y="4626842"/>
                  <a:pt x="5716700" y="2845319"/>
                  <a:pt x="5716700" y="647700"/>
                </a:cubicBezTo>
                <a:cubicBezTo>
                  <a:pt x="5716700" y="510349"/>
                  <a:pt x="5709745" y="374623"/>
                  <a:pt x="5696169" y="240856"/>
                </a:cubicBezTo>
                <a:close/>
              </a:path>
            </a:pathLst>
          </a:custGeom>
        </p:spPr>
      </p:pic>
      <p:sp>
        <p:nvSpPr>
          <p:cNvPr id="7" name="Rectangle 75">
            <a:extLst>
              <a:ext uri="{FF2B5EF4-FFF2-40B4-BE49-F238E27FC236}">
                <a16:creationId xmlns:a16="http://schemas.microsoft.com/office/drawing/2014/main" id="{D50CD1CB-E07B-45F5-9A94-DF9EDA464CA8}"/>
              </a:ext>
            </a:extLst>
          </p:cNvPr>
          <p:cNvSpPr/>
          <p:nvPr/>
        </p:nvSpPr>
        <p:spPr>
          <a:xfrm>
            <a:off x="481015" y="327026"/>
            <a:ext cx="3643946" cy="261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l-GR" altLang="zh-CN" sz="3600" b="1" dirty="0" err="1">
                <a:latin typeface="+mj-lt"/>
                <a:ea typeface="+mj-ea"/>
                <a:cs typeface="+mj-cs"/>
              </a:rPr>
              <a:t>Δρ</a:t>
            </a:r>
            <a:r>
              <a:rPr lang="en-US" altLang="zh-CN" sz="3600" b="1" dirty="0">
                <a:latin typeface="+mj-lt"/>
                <a:ea typeface="+mj-ea"/>
                <a:cs typeface="+mj-cs"/>
              </a:rPr>
              <a:t>α</a:t>
            </a:r>
            <a:r>
              <a:rPr lang="en-US" altLang="zh-CN" sz="3600" b="1" dirty="0" err="1">
                <a:latin typeface="+mj-lt"/>
                <a:ea typeface="+mj-ea"/>
                <a:cs typeface="+mj-cs"/>
              </a:rPr>
              <a:t>στηριότητες</a:t>
            </a:r>
            <a:r>
              <a:rPr lang="en-US" altLang="zh-CN" sz="3600" b="1" dirty="0">
                <a:latin typeface="+mj-lt"/>
                <a:ea typeface="+mj-ea"/>
                <a:cs typeface="+mj-cs"/>
              </a:rPr>
              <a:t> Εργαστηρίου Μηχανικής Συνθέτων και Ευφυών Υλικών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5B2947-86E0-4103-92F2-5956B3D52051}"/>
              </a:ext>
            </a:extLst>
          </p:cNvPr>
          <p:cNvSpPr txBox="1"/>
          <p:nvPr/>
        </p:nvSpPr>
        <p:spPr>
          <a:xfrm>
            <a:off x="1094740" y="4344405"/>
            <a:ext cx="8295640" cy="1938992"/>
          </a:xfrm>
          <a:custGeom>
            <a:avLst/>
            <a:gdLst>
              <a:gd name="connsiteX0" fmla="*/ 0 w 8295640"/>
              <a:gd name="connsiteY0" fmla="*/ 0 h 1938992"/>
              <a:gd name="connsiteX1" fmla="*/ 343677 w 8295640"/>
              <a:gd name="connsiteY1" fmla="*/ 0 h 1938992"/>
              <a:gd name="connsiteX2" fmla="*/ 853266 w 8295640"/>
              <a:gd name="connsiteY2" fmla="*/ 0 h 1938992"/>
              <a:gd name="connsiteX3" fmla="*/ 1196942 w 8295640"/>
              <a:gd name="connsiteY3" fmla="*/ 0 h 1938992"/>
              <a:gd name="connsiteX4" fmla="*/ 1623575 w 8295640"/>
              <a:gd name="connsiteY4" fmla="*/ 0 h 1938992"/>
              <a:gd name="connsiteX5" fmla="*/ 2382034 w 8295640"/>
              <a:gd name="connsiteY5" fmla="*/ 0 h 1938992"/>
              <a:gd name="connsiteX6" fmla="*/ 3057536 w 8295640"/>
              <a:gd name="connsiteY6" fmla="*/ 0 h 1938992"/>
              <a:gd name="connsiteX7" fmla="*/ 3815994 w 8295640"/>
              <a:gd name="connsiteY7" fmla="*/ 0 h 1938992"/>
              <a:gd name="connsiteX8" fmla="*/ 4242627 w 8295640"/>
              <a:gd name="connsiteY8" fmla="*/ 0 h 1938992"/>
              <a:gd name="connsiteX9" fmla="*/ 4918129 w 8295640"/>
              <a:gd name="connsiteY9" fmla="*/ 0 h 1938992"/>
              <a:gd name="connsiteX10" fmla="*/ 5427719 w 8295640"/>
              <a:gd name="connsiteY10" fmla="*/ 0 h 1938992"/>
              <a:gd name="connsiteX11" fmla="*/ 6186177 w 8295640"/>
              <a:gd name="connsiteY11" fmla="*/ 0 h 1938992"/>
              <a:gd name="connsiteX12" fmla="*/ 6695767 w 8295640"/>
              <a:gd name="connsiteY12" fmla="*/ 0 h 1938992"/>
              <a:gd name="connsiteX13" fmla="*/ 7205356 w 8295640"/>
              <a:gd name="connsiteY13" fmla="*/ 0 h 1938992"/>
              <a:gd name="connsiteX14" fmla="*/ 7549032 w 8295640"/>
              <a:gd name="connsiteY14" fmla="*/ 0 h 1938992"/>
              <a:gd name="connsiteX15" fmla="*/ 8295640 w 8295640"/>
              <a:gd name="connsiteY15" fmla="*/ 0 h 1938992"/>
              <a:gd name="connsiteX16" fmla="*/ 8295640 w 8295640"/>
              <a:gd name="connsiteY16" fmla="*/ 465358 h 1938992"/>
              <a:gd name="connsiteX17" fmla="*/ 8295640 w 8295640"/>
              <a:gd name="connsiteY17" fmla="*/ 930716 h 1938992"/>
              <a:gd name="connsiteX18" fmla="*/ 8295640 w 8295640"/>
              <a:gd name="connsiteY18" fmla="*/ 1396074 h 1938992"/>
              <a:gd name="connsiteX19" fmla="*/ 8295640 w 8295640"/>
              <a:gd name="connsiteY19" fmla="*/ 1938992 h 1938992"/>
              <a:gd name="connsiteX20" fmla="*/ 7620138 w 8295640"/>
              <a:gd name="connsiteY20" fmla="*/ 1938992 h 1938992"/>
              <a:gd name="connsiteX21" fmla="*/ 7110549 w 8295640"/>
              <a:gd name="connsiteY21" fmla="*/ 1938992 h 1938992"/>
              <a:gd name="connsiteX22" fmla="*/ 6600959 w 8295640"/>
              <a:gd name="connsiteY22" fmla="*/ 1938992 h 1938992"/>
              <a:gd name="connsiteX23" fmla="*/ 5925457 w 8295640"/>
              <a:gd name="connsiteY23" fmla="*/ 1938992 h 1938992"/>
              <a:gd name="connsiteX24" fmla="*/ 5581781 w 8295640"/>
              <a:gd name="connsiteY24" fmla="*/ 1938992 h 1938992"/>
              <a:gd name="connsiteX25" fmla="*/ 4906279 w 8295640"/>
              <a:gd name="connsiteY25" fmla="*/ 1938992 h 1938992"/>
              <a:gd name="connsiteX26" fmla="*/ 4230776 w 8295640"/>
              <a:gd name="connsiteY26" fmla="*/ 1938992 h 1938992"/>
              <a:gd name="connsiteX27" fmla="*/ 3887100 w 8295640"/>
              <a:gd name="connsiteY27" fmla="*/ 1938992 h 1938992"/>
              <a:gd name="connsiteX28" fmla="*/ 3460467 w 8295640"/>
              <a:gd name="connsiteY28" fmla="*/ 1938992 h 1938992"/>
              <a:gd name="connsiteX29" fmla="*/ 2702008 w 8295640"/>
              <a:gd name="connsiteY29" fmla="*/ 1938992 h 1938992"/>
              <a:gd name="connsiteX30" fmla="*/ 2109463 w 8295640"/>
              <a:gd name="connsiteY30" fmla="*/ 1938992 h 1938992"/>
              <a:gd name="connsiteX31" fmla="*/ 1516917 w 8295640"/>
              <a:gd name="connsiteY31" fmla="*/ 1938992 h 1938992"/>
              <a:gd name="connsiteX32" fmla="*/ 758459 w 8295640"/>
              <a:gd name="connsiteY32" fmla="*/ 1938992 h 1938992"/>
              <a:gd name="connsiteX33" fmla="*/ 0 w 8295640"/>
              <a:gd name="connsiteY33" fmla="*/ 1938992 h 1938992"/>
              <a:gd name="connsiteX34" fmla="*/ 0 w 8295640"/>
              <a:gd name="connsiteY34" fmla="*/ 1493024 h 1938992"/>
              <a:gd name="connsiteX35" fmla="*/ 0 w 8295640"/>
              <a:gd name="connsiteY35" fmla="*/ 1066446 h 1938992"/>
              <a:gd name="connsiteX36" fmla="*/ 0 w 8295640"/>
              <a:gd name="connsiteY36" fmla="*/ 639867 h 1938992"/>
              <a:gd name="connsiteX37" fmla="*/ 0 w 8295640"/>
              <a:gd name="connsiteY37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295640" h="1938992" fill="none" extrusionOk="0">
                <a:moveTo>
                  <a:pt x="0" y="0"/>
                </a:moveTo>
                <a:cubicBezTo>
                  <a:pt x="69453" y="-34833"/>
                  <a:pt x="216203" y="25049"/>
                  <a:pt x="343677" y="0"/>
                </a:cubicBezTo>
                <a:cubicBezTo>
                  <a:pt x="471151" y="-25049"/>
                  <a:pt x="659107" y="40776"/>
                  <a:pt x="853266" y="0"/>
                </a:cubicBezTo>
                <a:cubicBezTo>
                  <a:pt x="1047425" y="-40776"/>
                  <a:pt x="1086709" y="12645"/>
                  <a:pt x="1196942" y="0"/>
                </a:cubicBezTo>
                <a:cubicBezTo>
                  <a:pt x="1307175" y="-12645"/>
                  <a:pt x="1530038" y="11134"/>
                  <a:pt x="1623575" y="0"/>
                </a:cubicBezTo>
                <a:cubicBezTo>
                  <a:pt x="1717112" y="-11134"/>
                  <a:pt x="2168781" y="25456"/>
                  <a:pt x="2382034" y="0"/>
                </a:cubicBezTo>
                <a:cubicBezTo>
                  <a:pt x="2595287" y="-25456"/>
                  <a:pt x="2758187" y="41627"/>
                  <a:pt x="3057536" y="0"/>
                </a:cubicBezTo>
                <a:cubicBezTo>
                  <a:pt x="3356885" y="-41627"/>
                  <a:pt x="3583715" y="30868"/>
                  <a:pt x="3815994" y="0"/>
                </a:cubicBezTo>
                <a:cubicBezTo>
                  <a:pt x="4048273" y="-30868"/>
                  <a:pt x="4134101" y="40553"/>
                  <a:pt x="4242627" y="0"/>
                </a:cubicBezTo>
                <a:cubicBezTo>
                  <a:pt x="4351153" y="-40553"/>
                  <a:pt x="4637750" y="78116"/>
                  <a:pt x="4918129" y="0"/>
                </a:cubicBezTo>
                <a:cubicBezTo>
                  <a:pt x="5198508" y="-78116"/>
                  <a:pt x="5260643" y="32153"/>
                  <a:pt x="5427719" y="0"/>
                </a:cubicBezTo>
                <a:cubicBezTo>
                  <a:pt x="5594795" y="-32153"/>
                  <a:pt x="5919399" y="22860"/>
                  <a:pt x="6186177" y="0"/>
                </a:cubicBezTo>
                <a:cubicBezTo>
                  <a:pt x="6452955" y="-22860"/>
                  <a:pt x="6590798" y="7924"/>
                  <a:pt x="6695767" y="0"/>
                </a:cubicBezTo>
                <a:cubicBezTo>
                  <a:pt x="6800736" y="-7924"/>
                  <a:pt x="7067858" y="59046"/>
                  <a:pt x="7205356" y="0"/>
                </a:cubicBezTo>
                <a:cubicBezTo>
                  <a:pt x="7342854" y="-59046"/>
                  <a:pt x="7446251" y="7818"/>
                  <a:pt x="7549032" y="0"/>
                </a:cubicBezTo>
                <a:cubicBezTo>
                  <a:pt x="7651813" y="-7818"/>
                  <a:pt x="7991290" y="43865"/>
                  <a:pt x="8295640" y="0"/>
                </a:cubicBezTo>
                <a:cubicBezTo>
                  <a:pt x="8349455" y="106401"/>
                  <a:pt x="8268358" y="233599"/>
                  <a:pt x="8295640" y="465358"/>
                </a:cubicBezTo>
                <a:cubicBezTo>
                  <a:pt x="8322922" y="697117"/>
                  <a:pt x="8257933" y="742053"/>
                  <a:pt x="8295640" y="930716"/>
                </a:cubicBezTo>
                <a:cubicBezTo>
                  <a:pt x="8333347" y="1119379"/>
                  <a:pt x="8266560" y="1230669"/>
                  <a:pt x="8295640" y="1396074"/>
                </a:cubicBezTo>
                <a:cubicBezTo>
                  <a:pt x="8324720" y="1561479"/>
                  <a:pt x="8257030" y="1749143"/>
                  <a:pt x="8295640" y="1938992"/>
                </a:cubicBezTo>
                <a:cubicBezTo>
                  <a:pt x="7985311" y="1957916"/>
                  <a:pt x="7905488" y="1877311"/>
                  <a:pt x="7620138" y="1938992"/>
                </a:cubicBezTo>
                <a:cubicBezTo>
                  <a:pt x="7334788" y="2000673"/>
                  <a:pt x="7335375" y="1935960"/>
                  <a:pt x="7110549" y="1938992"/>
                </a:cubicBezTo>
                <a:cubicBezTo>
                  <a:pt x="6885723" y="1942024"/>
                  <a:pt x="6760260" y="1934225"/>
                  <a:pt x="6600959" y="1938992"/>
                </a:cubicBezTo>
                <a:cubicBezTo>
                  <a:pt x="6441658" y="1943759"/>
                  <a:pt x="6163109" y="1901833"/>
                  <a:pt x="5925457" y="1938992"/>
                </a:cubicBezTo>
                <a:cubicBezTo>
                  <a:pt x="5687805" y="1976151"/>
                  <a:pt x="5654624" y="1905974"/>
                  <a:pt x="5581781" y="1938992"/>
                </a:cubicBezTo>
                <a:cubicBezTo>
                  <a:pt x="5508938" y="1972010"/>
                  <a:pt x="5127138" y="1921708"/>
                  <a:pt x="4906279" y="1938992"/>
                </a:cubicBezTo>
                <a:cubicBezTo>
                  <a:pt x="4685420" y="1956276"/>
                  <a:pt x="4410493" y="1912684"/>
                  <a:pt x="4230776" y="1938992"/>
                </a:cubicBezTo>
                <a:cubicBezTo>
                  <a:pt x="4051059" y="1965300"/>
                  <a:pt x="4025976" y="1908459"/>
                  <a:pt x="3887100" y="1938992"/>
                </a:cubicBezTo>
                <a:cubicBezTo>
                  <a:pt x="3748224" y="1969525"/>
                  <a:pt x="3616762" y="1897207"/>
                  <a:pt x="3460467" y="1938992"/>
                </a:cubicBezTo>
                <a:cubicBezTo>
                  <a:pt x="3304172" y="1980777"/>
                  <a:pt x="2869533" y="1897386"/>
                  <a:pt x="2702008" y="1938992"/>
                </a:cubicBezTo>
                <a:cubicBezTo>
                  <a:pt x="2534483" y="1980598"/>
                  <a:pt x="2392671" y="1934814"/>
                  <a:pt x="2109463" y="1938992"/>
                </a:cubicBezTo>
                <a:cubicBezTo>
                  <a:pt x="1826255" y="1943170"/>
                  <a:pt x="1740255" y="1895202"/>
                  <a:pt x="1516917" y="1938992"/>
                </a:cubicBezTo>
                <a:cubicBezTo>
                  <a:pt x="1293579" y="1982782"/>
                  <a:pt x="920998" y="1853604"/>
                  <a:pt x="758459" y="1938992"/>
                </a:cubicBezTo>
                <a:cubicBezTo>
                  <a:pt x="595920" y="2024380"/>
                  <a:pt x="298124" y="1918837"/>
                  <a:pt x="0" y="1938992"/>
                </a:cubicBezTo>
                <a:cubicBezTo>
                  <a:pt x="-48412" y="1830809"/>
                  <a:pt x="42349" y="1645167"/>
                  <a:pt x="0" y="1493024"/>
                </a:cubicBezTo>
                <a:cubicBezTo>
                  <a:pt x="-42349" y="1340881"/>
                  <a:pt x="36580" y="1217487"/>
                  <a:pt x="0" y="1066446"/>
                </a:cubicBezTo>
                <a:cubicBezTo>
                  <a:pt x="-36580" y="915405"/>
                  <a:pt x="40644" y="826716"/>
                  <a:pt x="0" y="639867"/>
                </a:cubicBezTo>
                <a:cubicBezTo>
                  <a:pt x="-40644" y="453018"/>
                  <a:pt x="21377" y="221805"/>
                  <a:pt x="0" y="0"/>
                </a:cubicBezTo>
                <a:close/>
              </a:path>
              <a:path w="8295640" h="1938992" stroke="0" extrusionOk="0">
                <a:moveTo>
                  <a:pt x="0" y="0"/>
                </a:moveTo>
                <a:cubicBezTo>
                  <a:pt x="119293" y="-36167"/>
                  <a:pt x="346087" y="4209"/>
                  <a:pt x="509589" y="0"/>
                </a:cubicBezTo>
                <a:cubicBezTo>
                  <a:pt x="673091" y="-4209"/>
                  <a:pt x="1036953" y="11001"/>
                  <a:pt x="1185091" y="0"/>
                </a:cubicBezTo>
                <a:cubicBezTo>
                  <a:pt x="1333229" y="-11001"/>
                  <a:pt x="1445537" y="42811"/>
                  <a:pt x="1611724" y="0"/>
                </a:cubicBezTo>
                <a:cubicBezTo>
                  <a:pt x="1777911" y="-42811"/>
                  <a:pt x="1874322" y="21941"/>
                  <a:pt x="2121314" y="0"/>
                </a:cubicBezTo>
                <a:cubicBezTo>
                  <a:pt x="2368306" y="-21941"/>
                  <a:pt x="2313241" y="27692"/>
                  <a:pt x="2464990" y="0"/>
                </a:cubicBezTo>
                <a:cubicBezTo>
                  <a:pt x="2616739" y="-27692"/>
                  <a:pt x="2869655" y="41649"/>
                  <a:pt x="2974579" y="0"/>
                </a:cubicBezTo>
                <a:cubicBezTo>
                  <a:pt x="3079503" y="-41649"/>
                  <a:pt x="3365826" y="30888"/>
                  <a:pt x="3484169" y="0"/>
                </a:cubicBezTo>
                <a:cubicBezTo>
                  <a:pt x="3602512" y="-30888"/>
                  <a:pt x="4072895" y="7374"/>
                  <a:pt x="4242627" y="0"/>
                </a:cubicBezTo>
                <a:cubicBezTo>
                  <a:pt x="4412359" y="-7374"/>
                  <a:pt x="4463125" y="44464"/>
                  <a:pt x="4669260" y="0"/>
                </a:cubicBezTo>
                <a:cubicBezTo>
                  <a:pt x="4875395" y="-44464"/>
                  <a:pt x="4941609" y="39017"/>
                  <a:pt x="5012937" y="0"/>
                </a:cubicBezTo>
                <a:cubicBezTo>
                  <a:pt x="5084265" y="-39017"/>
                  <a:pt x="5614843" y="85680"/>
                  <a:pt x="5771395" y="0"/>
                </a:cubicBezTo>
                <a:cubicBezTo>
                  <a:pt x="5927947" y="-85680"/>
                  <a:pt x="6039429" y="7394"/>
                  <a:pt x="6115072" y="0"/>
                </a:cubicBezTo>
                <a:cubicBezTo>
                  <a:pt x="6190715" y="-7394"/>
                  <a:pt x="6536339" y="29770"/>
                  <a:pt x="6873530" y="0"/>
                </a:cubicBezTo>
                <a:cubicBezTo>
                  <a:pt x="7210721" y="-29770"/>
                  <a:pt x="7198427" y="49919"/>
                  <a:pt x="7383120" y="0"/>
                </a:cubicBezTo>
                <a:cubicBezTo>
                  <a:pt x="7567813" y="-49919"/>
                  <a:pt x="7977717" y="31365"/>
                  <a:pt x="8295640" y="0"/>
                </a:cubicBezTo>
                <a:cubicBezTo>
                  <a:pt x="8341804" y="109022"/>
                  <a:pt x="8284784" y="257548"/>
                  <a:pt x="8295640" y="445968"/>
                </a:cubicBezTo>
                <a:cubicBezTo>
                  <a:pt x="8306496" y="634388"/>
                  <a:pt x="8268312" y="810622"/>
                  <a:pt x="8295640" y="930716"/>
                </a:cubicBezTo>
                <a:cubicBezTo>
                  <a:pt x="8322968" y="1050810"/>
                  <a:pt x="8233653" y="1269761"/>
                  <a:pt x="8295640" y="1454244"/>
                </a:cubicBezTo>
                <a:cubicBezTo>
                  <a:pt x="8357627" y="1638727"/>
                  <a:pt x="8239257" y="1806048"/>
                  <a:pt x="8295640" y="1938992"/>
                </a:cubicBezTo>
                <a:cubicBezTo>
                  <a:pt x="8158033" y="1997753"/>
                  <a:pt x="7875369" y="1915708"/>
                  <a:pt x="7703094" y="1938992"/>
                </a:cubicBezTo>
                <a:cubicBezTo>
                  <a:pt x="7530819" y="1962276"/>
                  <a:pt x="7492381" y="1907796"/>
                  <a:pt x="7359418" y="1938992"/>
                </a:cubicBezTo>
                <a:cubicBezTo>
                  <a:pt x="7226455" y="1970188"/>
                  <a:pt x="7046626" y="1910752"/>
                  <a:pt x="6932785" y="1938992"/>
                </a:cubicBezTo>
                <a:cubicBezTo>
                  <a:pt x="6818944" y="1967232"/>
                  <a:pt x="6510261" y="1890280"/>
                  <a:pt x="6340239" y="1938992"/>
                </a:cubicBezTo>
                <a:cubicBezTo>
                  <a:pt x="6170217" y="1987704"/>
                  <a:pt x="6119307" y="1935137"/>
                  <a:pt x="5996563" y="1938992"/>
                </a:cubicBezTo>
                <a:cubicBezTo>
                  <a:pt x="5873819" y="1942847"/>
                  <a:pt x="5702501" y="1904122"/>
                  <a:pt x="5486973" y="1938992"/>
                </a:cubicBezTo>
                <a:cubicBezTo>
                  <a:pt x="5271445" y="1973862"/>
                  <a:pt x="5059816" y="1920631"/>
                  <a:pt x="4728515" y="1938992"/>
                </a:cubicBezTo>
                <a:cubicBezTo>
                  <a:pt x="4397214" y="1957353"/>
                  <a:pt x="4380004" y="1911603"/>
                  <a:pt x="4135969" y="1938992"/>
                </a:cubicBezTo>
                <a:cubicBezTo>
                  <a:pt x="3891934" y="1966381"/>
                  <a:pt x="3935798" y="1932817"/>
                  <a:pt x="3792293" y="1938992"/>
                </a:cubicBezTo>
                <a:cubicBezTo>
                  <a:pt x="3648788" y="1945167"/>
                  <a:pt x="3233052" y="1859683"/>
                  <a:pt x="3033834" y="1938992"/>
                </a:cubicBezTo>
                <a:cubicBezTo>
                  <a:pt x="2834616" y="2018301"/>
                  <a:pt x="2790551" y="1924177"/>
                  <a:pt x="2690158" y="1938992"/>
                </a:cubicBezTo>
                <a:cubicBezTo>
                  <a:pt x="2589765" y="1953807"/>
                  <a:pt x="2493561" y="1917536"/>
                  <a:pt x="2346481" y="1938992"/>
                </a:cubicBezTo>
                <a:cubicBezTo>
                  <a:pt x="2199401" y="1960448"/>
                  <a:pt x="2107303" y="1904630"/>
                  <a:pt x="1919848" y="1938992"/>
                </a:cubicBezTo>
                <a:cubicBezTo>
                  <a:pt x="1732393" y="1973354"/>
                  <a:pt x="1606379" y="1903097"/>
                  <a:pt x="1327302" y="1938992"/>
                </a:cubicBezTo>
                <a:cubicBezTo>
                  <a:pt x="1048225" y="1974887"/>
                  <a:pt x="816147" y="1865488"/>
                  <a:pt x="651800" y="1938992"/>
                </a:cubicBezTo>
                <a:cubicBezTo>
                  <a:pt x="487453" y="2012496"/>
                  <a:pt x="303809" y="1873359"/>
                  <a:pt x="0" y="1938992"/>
                </a:cubicBezTo>
                <a:cubicBezTo>
                  <a:pt x="-53849" y="1727722"/>
                  <a:pt x="8749" y="1527117"/>
                  <a:pt x="0" y="1415464"/>
                </a:cubicBezTo>
                <a:cubicBezTo>
                  <a:pt x="-8749" y="1303811"/>
                  <a:pt x="1783" y="1166684"/>
                  <a:pt x="0" y="988886"/>
                </a:cubicBezTo>
                <a:cubicBezTo>
                  <a:pt x="-1783" y="811088"/>
                  <a:pt x="47335" y="690216"/>
                  <a:pt x="0" y="562308"/>
                </a:cubicBezTo>
                <a:cubicBezTo>
                  <a:pt x="-47335" y="434400"/>
                  <a:pt x="59322" y="24006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40700203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270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2400" dirty="0">
                <a:latin typeface="+mj-lt"/>
              </a:rPr>
              <a:t>O</a:t>
            </a:r>
            <a:r>
              <a:rPr lang="el-GR" sz="2400" dirty="0">
                <a:latin typeface="+mj-lt"/>
              </a:rPr>
              <a:t> εξοπλισμός του εργαστηρίου σε αναλυτικά όργανα χαρακτηρισμού μπορεί να αξιοποιηθεί στην </a:t>
            </a:r>
            <a:r>
              <a:rPr lang="el-GR" sz="2400" b="1" dirty="0">
                <a:latin typeface="+mj-lt"/>
              </a:rPr>
              <a:t>ολοκληρωμένη μελέτη </a:t>
            </a:r>
            <a:r>
              <a:rPr lang="el-GR" sz="2400" dirty="0">
                <a:latin typeface="+mj-lt"/>
              </a:rPr>
              <a:t>αντικειμένων πολιτιστικής κληρονομιάς</a:t>
            </a:r>
            <a:r>
              <a:rPr lang="en-GB" sz="2400" dirty="0">
                <a:latin typeface="+mj-lt"/>
              </a:rPr>
              <a:t>, </a:t>
            </a:r>
            <a:r>
              <a:rPr lang="el-GR" sz="2400" dirty="0">
                <a:latin typeface="+mj-lt"/>
              </a:rPr>
              <a:t>καθώς αποτελεί ένα αξιόπιστο σώμα τεχνικών </a:t>
            </a:r>
            <a:r>
              <a:rPr lang="el-GR" sz="2400" b="1" dirty="0">
                <a:latin typeface="+mj-lt"/>
              </a:rPr>
              <a:t>ανάλυσης</a:t>
            </a:r>
            <a:r>
              <a:rPr lang="el-GR" sz="2400" dirty="0">
                <a:latin typeface="+mj-lt"/>
              </a:rPr>
              <a:t> και </a:t>
            </a:r>
            <a:r>
              <a:rPr lang="el-GR" sz="2400" b="1" dirty="0">
                <a:latin typeface="+mj-lt"/>
              </a:rPr>
              <a:t>χαρακτηρισμού </a:t>
            </a:r>
            <a:r>
              <a:rPr lang="el-GR" sz="2400" dirty="0">
                <a:latin typeface="+mj-lt"/>
              </a:rPr>
              <a:t>διαφόρων υλικών και δομών. </a:t>
            </a:r>
          </a:p>
        </p:txBody>
      </p:sp>
      <p:pic>
        <p:nvPicPr>
          <p:cNvPr id="8" name="Εικόνα 8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67CA53EF-A5BB-438D-AD80-30D6F9B1B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900" y="6227643"/>
            <a:ext cx="2321632" cy="566388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F5DE7D4C-349E-4E2E-8BA0-B4EED2C675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0681653"/>
              </p:ext>
            </p:extLst>
          </p:nvPr>
        </p:nvGraphicFramePr>
        <p:xfrm>
          <a:off x="4396379" y="1227795"/>
          <a:ext cx="7699153" cy="2527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Εικόνα 4">
            <a:extLst>
              <a:ext uri="{FF2B5EF4-FFF2-40B4-BE49-F238E27FC236}">
                <a16:creationId xmlns:a16="http://schemas.microsoft.com/office/drawing/2014/main" id="{C1974D90-C7F5-4BFB-92CB-7CF2F8B736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4984" b="24992"/>
          <a:stretch/>
        </p:blipFill>
        <p:spPr>
          <a:xfrm>
            <a:off x="69869" y="6283397"/>
            <a:ext cx="1525415" cy="529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DDED8B-A475-49B0-9EF9-582648A2C8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1624" y="0"/>
            <a:ext cx="1440376" cy="77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3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11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49056E8-2907-42B7-9441-A68B50D81D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078" y="516836"/>
            <a:ext cx="3100136" cy="19602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0" i="0">
                <a:solidFill>
                  <a:srgbClr val="3A3C57"/>
                </a:solidFill>
                <a:effectLst/>
              </a:rPr>
              <a:t>Εγκαταστάσεις δοκιμών - Εξοπλισμός - Υποδομές </a:t>
            </a:r>
            <a:endParaRPr lang="en-US" sz="3400">
              <a:solidFill>
                <a:srgbClr val="3A3C57"/>
              </a:solidFill>
            </a:endParaRPr>
          </a:p>
        </p:txBody>
      </p:sp>
      <p:pic>
        <p:nvPicPr>
          <p:cNvPr id="8" name="Picture 2" descr="C:\Users\hp\Desktop\fotos\Νέος φάκελος\DSC05209.jpg">
            <a:extLst>
              <a:ext uri="{FF2B5EF4-FFF2-40B4-BE49-F238E27FC236}">
                <a16:creationId xmlns:a16="http://schemas.microsoft.com/office/drawing/2014/main" id="{8114E0F6-414F-481D-8486-8EB5F395E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646" r="5648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</p:spPr>
      </p:pic>
      <p:pic>
        <p:nvPicPr>
          <p:cNvPr id="12" name="Εικόνα 8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469B9C82-9A0F-4DEE-BA5A-B9081A65A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900" y="6227643"/>
            <a:ext cx="2321632" cy="5663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AC7001D-E7B6-43E0-AB3F-A4F9A328A0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84" b="24992"/>
          <a:stretch/>
        </p:blipFill>
        <p:spPr>
          <a:xfrm>
            <a:off x="69869" y="6283397"/>
            <a:ext cx="1525415" cy="5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304040-0EED-4DD0-935B-AB6DC95F2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1624" y="0"/>
            <a:ext cx="1440376" cy="77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10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13">
            <a:extLst>
              <a:ext uri="{FF2B5EF4-FFF2-40B4-BE49-F238E27FC236}">
                <a16:creationId xmlns:a16="http://schemas.microsoft.com/office/drawing/2014/main" id="{DCFD1A13-2B88-47B7-AAE9-AD6F3296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15">
            <a:extLst>
              <a:ext uri="{FF2B5EF4-FFF2-40B4-BE49-F238E27FC236}">
                <a16:creationId xmlns:a16="http://schemas.microsoft.com/office/drawing/2014/main" id="{F5CE4102-C93A-420A-98A7-5A7DD0C5C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B8CDB-3BD0-42AF-AA8D-B0E0DE7528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44" r="1176" b="9351"/>
          <a:stretch/>
        </p:blipFill>
        <p:spPr>
          <a:xfrm>
            <a:off x="868148" y="1324259"/>
            <a:ext cx="3858827" cy="26702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6" descr="herostageskyscan1275">
            <a:extLst>
              <a:ext uri="{FF2B5EF4-FFF2-40B4-BE49-F238E27FC236}">
                <a16:creationId xmlns:a16="http://schemas.microsoft.com/office/drawing/2014/main" id="{292E7749-EF6F-4B08-AE1F-C3468581A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319" y="4562686"/>
            <a:ext cx="3350106" cy="195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5E605A-BB4D-4CB7-B28A-BC877F60B57E}"/>
              </a:ext>
            </a:extLst>
          </p:cNvPr>
          <p:cNvSpPr txBox="1"/>
          <p:nvPr/>
        </p:nvSpPr>
        <p:spPr>
          <a:xfrm>
            <a:off x="6205451" y="803559"/>
            <a:ext cx="5832220" cy="47148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900" dirty="0"/>
              <a:t>3D απ</a:t>
            </a:r>
            <a:r>
              <a:rPr lang="en-US" sz="2900" dirty="0" err="1"/>
              <a:t>εικόνιση</a:t>
            </a:r>
            <a:r>
              <a:rPr lang="en-US" sz="2900" dirty="0"/>
              <a:t> </a:t>
            </a:r>
            <a:r>
              <a:rPr lang="en-US" sz="2900" dirty="0" err="1"/>
              <a:t>εσωτερικών</a:t>
            </a:r>
            <a:r>
              <a:rPr lang="en-US" sz="2900" dirty="0"/>
              <a:t> και </a:t>
            </a:r>
            <a:r>
              <a:rPr lang="en-US" sz="2900" dirty="0" err="1"/>
              <a:t>εξωτερικών</a:t>
            </a:r>
            <a:r>
              <a:rPr lang="en-US" sz="2900" dirty="0"/>
              <a:t> </a:t>
            </a:r>
            <a:r>
              <a:rPr lang="en-US" sz="2900" dirty="0" err="1"/>
              <a:t>δομών</a:t>
            </a:r>
            <a:r>
              <a:rPr lang="en-US" sz="2900" dirty="0"/>
              <a:t> </a:t>
            </a:r>
            <a:r>
              <a:rPr lang="en-US" sz="2900" dirty="0" err="1"/>
              <a:t>δι</a:t>
            </a:r>
            <a:r>
              <a:rPr lang="en-US" sz="2900" dirty="0"/>
              <a:t>αφόρων αντικειμένων</a:t>
            </a: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2900" dirty="0"/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900" dirty="0" err="1"/>
              <a:t>Προσδιορισμός</a:t>
            </a:r>
            <a:r>
              <a:rPr lang="en-US" sz="2900" dirty="0"/>
              <a:t> </a:t>
            </a:r>
            <a:r>
              <a:rPr lang="en-US" sz="2900" dirty="0" err="1"/>
              <a:t>δι</a:t>
            </a:r>
            <a:r>
              <a:rPr lang="en-US" sz="2900" dirty="0"/>
              <a:t>αφορετικών προφίλ πυκνότητας</a:t>
            </a: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900" dirty="0" err="1"/>
              <a:t>Δημιουργί</a:t>
            </a:r>
            <a:r>
              <a:rPr lang="en-US" sz="2900" dirty="0"/>
              <a:t>α 3D βάσης δεδομένων</a:t>
            </a: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2900" dirty="0"/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900" dirty="0" err="1"/>
              <a:t>Πρ</a:t>
            </a:r>
            <a:r>
              <a:rPr lang="en-US" sz="2900" dirty="0"/>
              <a:t>αγματοποίηση 3D αντιπροσωπευτικής ανακατασκευής</a:t>
            </a: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2900" dirty="0"/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900" dirty="0" err="1"/>
              <a:t>Μέγιστες</a:t>
            </a:r>
            <a:r>
              <a:rPr lang="en-US" sz="2900" dirty="0"/>
              <a:t> </a:t>
            </a:r>
            <a:r>
              <a:rPr lang="en-US" sz="2900" dirty="0" err="1"/>
              <a:t>δι</a:t>
            </a:r>
            <a:r>
              <a:rPr lang="en-US" sz="2900" dirty="0"/>
              <a:t>αστάσεις δειγμάτων: διάμετρος 9.6 mm και ύψος 12 mm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576FAFD0-7660-44D4-A4AA-1F36880B4306}"/>
              </a:ext>
            </a:extLst>
          </p:cNvPr>
          <p:cNvSpPr/>
          <p:nvPr/>
        </p:nvSpPr>
        <p:spPr>
          <a:xfrm>
            <a:off x="568999" y="100707"/>
            <a:ext cx="50347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l-GR" sz="37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Τρισδιάστατη</a:t>
            </a:r>
            <a:r>
              <a:rPr lang="en-US" sz="37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απεικόνιση εσωτερικών δομών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C736D0F-31D8-4780-8FC8-1D8EDDA328EA}"/>
              </a:ext>
            </a:extLst>
          </p:cNvPr>
          <p:cNvGrpSpPr/>
          <p:nvPr/>
        </p:nvGrpSpPr>
        <p:grpSpPr>
          <a:xfrm>
            <a:off x="4516832" y="5697986"/>
            <a:ext cx="7448993" cy="757130"/>
            <a:chOff x="4516832" y="5697986"/>
            <a:chExt cx="7448993" cy="75713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5238C4-D0F0-432D-A9E7-46E5BDC14552}"/>
                </a:ext>
              </a:extLst>
            </p:cNvPr>
            <p:cNvSpPr txBox="1"/>
            <p:nvPr/>
          </p:nvSpPr>
          <p:spPr>
            <a:xfrm>
              <a:off x="6024154" y="5697986"/>
              <a:ext cx="5941671" cy="757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b="1" dirty="0"/>
                <a:t>Micro-CT: </a:t>
              </a:r>
              <a:r>
                <a:rPr lang="en-US" sz="2400" dirty="0"/>
                <a:t>Επ</a:t>
              </a:r>
              <a:r>
                <a:rPr lang="en-US" sz="2400" dirty="0" err="1"/>
                <a:t>ιτρ</a:t>
              </a:r>
              <a:r>
                <a:rPr lang="en-US" sz="2400" dirty="0"/>
                <a:t>απέζιο Bruker SKYSCAN 1275: 3D X Ray μικροσκόπιο</a:t>
              </a:r>
            </a:p>
          </p:txBody>
        </p:sp>
        <p:sp>
          <p:nvSpPr>
            <p:cNvPr id="12" name="Arrow: Left 11">
              <a:extLst>
                <a:ext uri="{FF2B5EF4-FFF2-40B4-BE49-F238E27FC236}">
                  <a16:creationId xmlns:a16="http://schemas.microsoft.com/office/drawing/2014/main" id="{B93532F9-0F3C-4707-A6EA-15A258DEC022}"/>
                </a:ext>
              </a:extLst>
            </p:cNvPr>
            <p:cNvSpPr/>
            <p:nvPr/>
          </p:nvSpPr>
          <p:spPr>
            <a:xfrm>
              <a:off x="4516832" y="5872332"/>
              <a:ext cx="1261232" cy="408439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3F69790-9FD1-4273-B1D7-34F25EC0E280}"/>
              </a:ext>
            </a:extLst>
          </p:cNvPr>
          <p:cNvSpPr txBox="1"/>
          <p:nvPr/>
        </p:nvSpPr>
        <p:spPr>
          <a:xfrm>
            <a:off x="868148" y="4046944"/>
            <a:ext cx="38588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solidFill>
                  <a:schemeClr val="bg1"/>
                </a:solidFill>
              </a:rPr>
              <a:t>[X-RAY computed tomography of a late period falcon bronze coffin, Radiation Physics and Chemistry 166 (2020) 108475, https://doi.org/10.1016/j.radphyschem.2019.108475]</a:t>
            </a:r>
            <a:endParaRPr lang="el-GR" sz="1000" dirty="0">
              <a:solidFill>
                <a:schemeClr val="bg1"/>
              </a:solidFill>
            </a:endParaRPr>
          </a:p>
        </p:txBody>
      </p:sp>
      <p:pic>
        <p:nvPicPr>
          <p:cNvPr id="15" name="Εικόνα 4">
            <a:extLst>
              <a:ext uri="{FF2B5EF4-FFF2-40B4-BE49-F238E27FC236}">
                <a16:creationId xmlns:a16="http://schemas.microsoft.com/office/drawing/2014/main" id="{74663BE8-1280-4677-A39E-6D68CFBC33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84" b="24992"/>
          <a:stretch/>
        </p:blipFill>
        <p:spPr>
          <a:xfrm>
            <a:off x="69869" y="6283397"/>
            <a:ext cx="1525415" cy="5291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340BB1-E6F5-49A5-AB56-418ACE5D2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1624" y="0"/>
            <a:ext cx="1440376" cy="772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588C5C-203C-48EE-9D08-8725F3F02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5607" y="6232439"/>
            <a:ext cx="2322777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06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F39CF5C-B4CA-4465-A393-7EC2687462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41"/>
          <a:stretch/>
        </p:blipFill>
        <p:spPr>
          <a:xfrm>
            <a:off x="6246435" y="103703"/>
            <a:ext cx="2994675" cy="612394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2CFD607E-BFA0-4A6B-BF36-166710D7A2BB}"/>
              </a:ext>
            </a:extLst>
          </p:cNvPr>
          <p:cNvGrpSpPr/>
          <p:nvPr/>
        </p:nvGrpSpPr>
        <p:grpSpPr>
          <a:xfrm>
            <a:off x="0" y="0"/>
            <a:ext cx="4565766" cy="3648569"/>
            <a:chOff x="0" y="0"/>
            <a:chExt cx="4565766" cy="364856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B913896-81B5-4538-B6C2-E394CDF39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229" t="42400"/>
            <a:stretch/>
          </p:blipFill>
          <p:spPr>
            <a:xfrm>
              <a:off x="0" y="0"/>
              <a:ext cx="4565766" cy="3648569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78820FD-A1C1-4151-B6D5-8AE23D585E12}"/>
                </a:ext>
              </a:extLst>
            </p:cNvPr>
            <p:cNvSpPr/>
            <p:nvPr/>
          </p:nvSpPr>
          <p:spPr>
            <a:xfrm>
              <a:off x="717630" y="1145893"/>
              <a:ext cx="2650603" cy="919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aphicFrame>
        <p:nvGraphicFramePr>
          <p:cNvPr id="20" name="TextBox 12">
            <a:extLst>
              <a:ext uri="{FF2B5EF4-FFF2-40B4-BE49-F238E27FC236}">
                <a16:creationId xmlns:a16="http://schemas.microsoft.com/office/drawing/2014/main" id="{48FB5B08-E7FD-4434-B23B-C9D9CAFA81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8503705"/>
              </p:ext>
            </p:extLst>
          </p:nvPr>
        </p:nvGraphicFramePr>
        <p:xfrm>
          <a:off x="185451" y="1615694"/>
          <a:ext cx="4983472" cy="4713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45" name="Group 44">
            <a:extLst>
              <a:ext uri="{FF2B5EF4-FFF2-40B4-BE49-F238E27FC236}">
                <a16:creationId xmlns:a16="http://schemas.microsoft.com/office/drawing/2014/main" id="{DA0FEDA4-5DFB-4D76-8779-3F4CDE67162F}"/>
              </a:ext>
            </a:extLst>
          </p:cNvPr>
          <p:cNvGrpSpPr/>
          <p:nvPr/>
        </p:nvGrpSpPr>
        <p:grpSpPr>
          <a:xfrm>
            <a:off x="9319377" y="682835"/>
            <a:ext cx="2635278" cy="3256398"/>
            <a:chOff x="9319377" y="682835"/>
            <a:chExt cx="2635278" cy="32563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1A3E959-A82B-4094-A7A2-AF2FA49AD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19377" y="682835"/>
              <a:ext cx="2635278" cy="325026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AD279E-EDEE-4132-AA0B-338BFD5FBA79}"/>
                </a:ext>
              </a:extLst>
            </p:cNvPr>
            <p:cNvSpPr txBox="1"/>
            <p:nvPr/>
          </p:nvSpPr>
          <p:spPr>
            <a:xfrm>
              <a:off x="9319377" y="3662234"/>
              <a:ext cx="263527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/>
              <a:r>
                <a:rPr lang="en-GB" sz="1200" dirty="0"/>
                <a:t>Agilent 4300 Handheld </a:t>
              </a:r>
              <a:r>
                <a:rPr lang="el-GR" sz="1200" dirty="0"/>
                <a:t>φορητό </a:t>
              </a:r>
              <a:r>
                <a:rPr lang="en-GB" sz="1200" dirty="0"/>
                <a:t>FTIR</a:t>
              </a:r>
              <a:endParaRPr lang="en-US" sz="1200" dirty="0"/>
            </a:p>
          </p:txBody>
        </p:sp>
      </p:grpSp>
      <p:sp>
        <p:nvSpPr>
          <p:cNvPr id="4" name="Arrow: Right 3">
            <a:extLst>
              <a:ext uri="{FF2B5EF4-FFF2-40B4-BE49-F238E27FC236}">
                <a16:creationId xmlns:a16="http://schemas.microsoft.com/office/drawing/2014/main" id="{C3D8EFD3-4C34-4D1A-A569-8DDE1BB21777}"/>
              </a:ext>
            </a:extLst>
          </p:cNvPr>
          <p:cNvSpPr/>
          <p:nvPr/>
        </p:nvSpPr>
        <p:spPr>
          <a:xfrm rot="2931374">
            <a:off x="5269964" y="2976512"/>
            <a:ext cx="812996" cy="465838"/>
          </a:xfrm>
          <a:prstGeom prst="rightArrow">
            <a:avLst/>
          </a:prstGeom>
          <a:solidFill>
            <a:srgbClr val="CC00CC"/>
          </a:solidFill>
          <a:ln w="762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8" name="Εικόνα 4">
            <a:extLst>
              <a:ext uri="{FF2B5EF4-FFF2-40B4-BE49-F238E27FC236}">
                <a16:creationId xmlns:a16="http://schemas.microsoft.com/office/drawing/2014/main" id="{447B49D5-6869-42F5-9E47-2E40A8E38F6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4984" b="24992"/>
          <a:stretch/>
        </p:blipFill>
        <p:spPr>
          <a:xfrm>
            <a:off x="69869" y="6283397"/>
            <a:ext cx="1525415" cy="5291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A7CC29-FD8F-4946-BA9D-6BC1A801CE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51624" y="0"/>
            <a:ext cx="1440376" cy="77216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B810691-E5FB-4D6B-B1B4-075F766EDFDD}"/>
              </a:ext>
            </a:extLst>
          </p:cNvPr>
          <p:cNvGrpSpPr/>
          <p:nvPr/>
        </p:nvGrpSpPr>
        <p:grpSpPr>
          <a:xfrm>
            <a:off x="5361936" y="3897895"/>
            <a:ext cx="6760195" cy="2431479"/>
            <a:chOff x="5361936" y="3897895"/>
            <a:chExt cx="6760195" cy="243147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F65C771-8270-447D-9BFF-6CB4E5134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61936" y="3897895"/>
              <a:ext cx="6760195" cy="243147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363D350-1BDE-4F8F-B3D4-31A19F6AAB1C}"/>
                </a:ext>
              </a:extLst>
            </p:cNvPr>
            <p:cNvSpPr txBox="1"/>
            <p:nvPr/>
          </p:nvSpPr>
          <p:spPr>
            <a:xfrm>
              <a:off x="9061145" y="4174894"/>
              <a:ext cx="93522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1200" dirty="0"/>
                <a:t>Κρόκος αυγού / λινέλαιο</a:t>
              </a:r>
            </a:p>
            <a:p>
              <a:pPr algn="ctr"/>
              <a:r>
                <a:rPr lang="el-GR" sz="1200" dirty="0"/>
                <a:t>1750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FF5EEF9-2DB5-42B9-9F26-8F9875E49FFE}"/>
                </a:ext>
              </a:extLst>
            </p:cNvPr>
            <p:cNvSpPr txBox="1"/>
            <p:nvPr/>
          </p:nvSpPr>
          <p:spPr>
            <a:xfrm>
              <a:off x="10472721" y="4419916"/>
              <a:ext cx="9352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Indigo Blue</a:t>
              </a:r>
              <a:endParaRPr lang="el-GR" sz="1200" dirty="0"/>
            </a:p>
            <a:p>
              <a:pPr algn="ctr"/>
              <a:r>
                <a:rPr lang="en-US" sz="1200" dirty="0"/>
                <a:t>1225</a:t>
              </a:r>
              <a:endParaRPr lang="el-GR" sz="12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DB978B9-BF6A-42F7-AF70-42A82F7A46DF}"/>
                </a:ext>
              </a:extLst>
            </p:cNvPr>
            <p:cNvSpPr txBox="1"/>
            <p:nvPr/>
          </p:nvSpPr>
          <p:spPr>
            <a:xfrm>
              <a:off x="10637016" y="5532153"/>
              <a:ext cx="9352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1200" dirty="0"/>
                <a:t>Καολίνης</a:t>
              </a:r>
            </a:p>
            <a:p>
              <a:pPr algn="ctr"/>
              <a:r>
                <a:rPr lang="el-GR" sz="1200" dirty="0"/>
                <a:t>1111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B7E7F17-BBCD-4A06-943F-2825A2B94582}"/>
              </a:ext>
            </a:extLst>
          </p:cNvPr>
          <p:cNvSpPr txBox="1"/>
          <p:nvPr/>
        </p:nvSpPr>
        <p:spPr>
          <a:xfrm>
            <a:off x="5280647" y="3648569"/>
            <a:ext cx="3744055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l-GR" sz="1400" dirty="0"/>
              <a:t>Ι</a:t>
            </a:r>
            <a:r>
              <a:rPr lang="en-US" sz="1400" dirty="0"/>
              <a:t>R </a:t>
            </a:r>
            <a:r>
              <a:rPr lang="el-GR" sz="1400" dirty="0"/>
              <a:t>φάσμα</a:t>
            </a:r>
            <a:r>
              <a:rPr lang="en-US" sz="1400" dirty="0"/>
              <a:t> </a:t>
            </a:r>
            <a:r>
              <a:rPr lang="el-GR" sz="1400" dirty="0"/>
              <a:t>τμήμα Α</a:t>
            </a:r>
            <a:r>
              <a:rPr lang="en-US" sz="1400" dirty="0"/>
              <a:t>6</a:t>
            </a:r>
            <a:r>
              <a:rPr lang="el-GR" sz="1400" dirty="0"/>
              <a:t> της μεταβυζαντινής  εικόνας του Αγ. Αναστασίου του Πέρση (μπορντό χιτώνας)</a:t>
            </a:r>
          </a:p>
        </p:txBody>
      </p:sp>
      <p:pic>
        <p:nvPicPr>
          <p:cNvPr id="17" name="Εικόνα 8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BD04847E-5B9B-4FEB-9BC4-840275A028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900" y="6227643"/>
            <a:ext cx="2321632" cy="56638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3676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P spid="4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18980EFA-21B0-43DC-B77C-1CC4879B2FBF}"/>
              </a:ext>
            </a:extLst>
          </p:cNvPr>
          <p:cNvGrpSpPr/>
          <p:nvPr/>
        </p:nvGrpSpPr>
        <p:grpSpPr>
          <a:xfrm>
            <a:off x="0" y="0"/>
            <a:ext cx="4565766" cy="3648569"/>
            <a:chOff x="0" y="0"/>
            <a:chExt cx="4565766" cy="364856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3AC8983-05AD-4193-8C9E-4633A198B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229" t="42400"/>
            <a:stretch/>
          </p:blipFill>
          <p:spPr>
            <a:xfrm>
              <a:off x="0" y="0"/>
              <a:ext cx="4565766" cy="3648569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B875AD0-0C84-4F11-84E9-28340F66F864}"/>
                </a:ext>
              </a:extLst>
            </p:cNvPr>
            <p:cNvSpPr/>
            <p:nvPr/>
          </p:nvSpPr>
          <p:spPr>
            <a:xfrm>
              <a:off x="717630" y="1145893"/>
              <a:ext cx="2650603" cy="919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6DFF27A-0206-45DD-99E6-4F560BFCCF52}"/>
              </a:ext>
            </a:extLst>
          </p:cNvPr>
          <p:cNvSpPr txBox="1"/>
          <p:nvPr/>
        </p:nvSpPr>
        <p:spPr>
          <a:xfrm>
            <a:off x="7851262" y="2377702"/>
            <a:ext cx="2826565" cy="646331"/>
          </a:xfrm>
          <a:prstGeom prst="rect">
            <a:avLst/>
          </a:prstGeom>
          <a:solidFill>
            <a:schemeClr val="accent4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l-GR" dirty="0"/>
              <a:t>Το εύρος των υλικών που αναλύονται περιλαμβάνει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CC5A54-ABCF-4716-A225-7176A83408F8}"/>
              </a:ext>
            </a:extLst>
          </p:cNvPr>
          <p:cNvSpPr txBox="1"/>
          <p:nvPr/>
        </p:nvSpPr>
        <p:spPr>
          <a:xfrm>
            <a:off x="6379794" y="1216295"/>
            <a:ext cx="2543344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l-GR" sz="1800" dirty="0"/>
              <a:t>Τυπική ανάλυση μερικών </a:t>
            </a:r>
            <a:r>
              <a:rPr lang="el-GR" sz="1800" dirty="0" err="1"/>
              <a:t>μm</a:t>
            </a:r>
            <a:r>
              <a:rPr lang="el-GR" sz="1800" dirty="0"/>
              <a:t> σε βάθος και 1μm σε πλάτος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214CBF-0A17-4E0D-BF7A-0CFA9FDBC40C}"/>
              </a:ext>
            </a:extLst>
          </p:cNvPr>
          <p:cNvSpPr txBox="1"/>
          <p:nvPr/>
        </p:nvSpPr>
        <p:spPr>
          <a:xfrm>
            <a:off x="9264545" y="991619"/>
            <a:ext cx="2074211" cy="1200329"/>
          </a:xfrm>
          <a:prstGeom prst="rect">
            <a:avLst/>
          </a:prstGeom>
          <a:solidFill>
            <a:schemeClr val="accent2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l-GR" sz="1800" dirty="0"/>
              <a:t>Μοριακή διερεύνηση των υλικών πολιτιστικής κληρονομιάς 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79951DA-A0B0-450C-AEA2-D192C20041C2}"/>
              </a:ext>
            </a:extLst>
          </p:cNvPr>
          <p:cNvSpPr/>
          <p:nvPr/>
        </p:nvSpPr>
        <p:spPr>
          <a:xfrm>
            <a:off x="8212211" y="3097599"/>
            <a:ext cx="1899756" cy="800870"/>
          </a:xfrm>
          <a:prstGeom prst="ellipse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π</a:t>
            </a:r>
            <a:r>
              <a:rPr lang="el-GR" sz="1800" dirty="0"/>
              <a:t>ολύτιμους</a:t>
            </a:r>
            <a:r>
              <a:rPr lang="en-US" sz="1800" dirty="0"/>
              <a:t> </a:t>
            </a:r>
            <a:r>
              <a:rPr lang="el-GR" sz="1800" dirty="0"/>
              <a:t>λίθους</a:t>
            </a:r>
            <a:endParaRPr lang="el-GR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D38E5EE-4282-406D-B5F8-02BF9F8A56D3}"/>
              </a:ext>
            </a:extLst>
          </p:cNvPr>
          <p:cNvSpPr/>
          <p:nvPr/>
        </p:nvSpPr>
        <p:spPr>
          <a:xfrm>
            <a:off x="10472915" y="2997579"/>
            <a:ext cx="1620035" cy="800870"/>
          </a:xfrm>
          <a:prstGeom prst="ellipse">
            <a:avLst/>
          </a:prstGeom>
          <a:solidFill>
            <a:srgbClr val="CC00CC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συνδετικά μέσα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27F3CF0-0337-41BD-95F0-940A7BA2D327}"/>
              </a:ext>
            </a:extLst>
          </p:cNvPr>
          <p:cNvSpPr/>
          <p:nvPr/>
        </p:nvSpPr>
        <p:spPr>
          <a:xfrm>
            <a:off x="8595916" y="4836604"/>
            <a:ext cx="3204500" cy="1337813"/>
          </a:xfrm>
          <a:prstGeom prst="ellipse">
            <a:avLst/>
          </a:prstGeom>
          <a:solidFill>
            <a:srgbClr val="15EB39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dirty="0"/>
              <a:t>οργανικές και ανόργανες χρωστικές ουσίες και προϊόντα αποδόμησής τους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9FE6CD9-BA3A-4EBA-9BB5-42ADCDAB674E}"/>
              </a:ext>
            </a:extLst>
          </p:cNvPr>
          <p:cNvSpPr/>
          <p:nvPr/>
        </p:nvSpPr>
        <p:spPr>
          <a:xfrm>
            <a:off x="10536431" y="4005344"/>
            <a:ext cx="1226040" cy="800870"/>
          </a:xfrm>
          <a:prstGeom prst="ellipse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dirty="0"/>
              <a:t>γυαλί</a:t>
            </a:r>
            <a:endParaRPr lang="el-GR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6632C09-5ACF-4CCD-A76C-10DC4AE5E6B1}"/>
              </a:ext>
            </a:extLst>
          </p:cNvPr>
          <p:cNvSpPr/>
          <p:nvPr/>
        </p:nvSpPr>
        <p:spPr>
          <a:xfrm>
            <a:off x="8181710" y="3982509"/>
            <a:ext cx="1641549" cy="800870"/>
          </a:xfrm>
          <a:prstGeom prst="ellipse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π</a:t>
            </a:r>
            <a:r>
              <a:rPr lang="el-GR" sz="1800" dirty="0"/>
              <a:t>λαστικά</a:t>
            </a:r>
            <a:endParaRPr lang="el-GR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E6B7CFE-1348-4C0D-8F9D-FF87902FD3E7}"/>
              </a:ext>
            </a:extLst>
          </p:cNvPr>
          <p:cNvSpPr/>
          <p:nvPr/>
        </p:nvSpPr>
        <p:spPr>
          <a:xfrm>
            <a:off x="7014534" y="4742269"/>
            <a:ext cx="1552522" cy="800870"/>
          </a:xfrm>
          <a:prstGeom prst="ellipse">
            <a:avLst/>
          </a:prstGeom>
          <a:solidFill>
            <a:srgbClr val="CC00CC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dirty="0"/>
              <a:t>κεραμικά</a:t>
            </a:r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28F8E9-46FC-4345-98A3-871C04310CFC}"/>
              </a:ext>
            </a:extLst>
          </p:cNvPr>
          <p:cNvSpPr txBox="1"/>
          <p:nvPr/>
        </p:nvSpPr>
        <p:spPr>
          <a:xfrm>
            <a:off x="5366054" y="235847"/>
            <a:ext cx="4570824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l-GR" sz="3200" b="1" dirty="0"/>
              <a:t>Φασματοσκοπία </a:t>
            </a:r>
            <a:r>
              <a:rPr lang="en-GB" sz="3200" b="1" dirty="0"/>
              <a:t>Raman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33006C-0CA9-4A8F-8B1E-46A5FF2C530A}"/>
              </a:ext>
            </a:extLst>
          </p:cNvPr>
          <p:cNvGrpSpPr/>
          <p:nvPr/>
        </p:nvGrpSpPr>
        <p:grpSpPr>
          <a:xfrm>
            <a:off x="94956" y="1693983"/>
            <a:ext cx="6820637" cy="4821464"/>
            <a:chOff x="94956" y="1968303"/>
            <a:chExt cx="6820637" cy="4821464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EE6E41D-5BFC-4AC2-94CF-4E31CB6A10E2}"/>
                </a:ext>
              </a:extLst>
            </p:cNvPr>
            <p:cNvSpPr txBox="1"/>
            <p:nvPr/>
          </p:nvSpPr>
          <p:spPr>
            <a:xfrm>
              <a:off x="769816" y="1968303"/>
              <a:ext cx="198399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1200" dirty="0"/>
                <a:t>Μικροσκόπιο </a:t>
              </a:r>
              <a:r>
                <a:rPr lang="en-GB" sz="1200" dirty="0"/>
                <a:t>Raman (514 /</a:t>
              </a:r>
              <a:r>
                <a:rPr lang="el-GR" sz="1200" dirty="0"/>
                <a:t> </a:t>
              </a:r>
              <a:r>
                <a:rPr lang="en-GB" sz="1200" dirty="0"/>
                <a:t>785nm laser)</a:t>
              </a:r>
              <a:endParaRPr lang="el-GR" sz="1200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D006C42-E8DB-48E0-B455-9199AB0D2C9B}"/>
                </a:ext>
              </a:extLst>
            </p:cNvPr>
            <p:cNvGrpSpPr/>
            <p:nvPr/>
          </p:nvGrpSpPr>
          <p:grpSpPr>
            <a:xfrm>
              <a:off x="94956" y="2180046"/>
              <a:ext cx="6820637" cy="4609721"/>
              <a:chOff x="94956" y="2180046"/>
              <a:chExt cx="6820637" cy="4609721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A5A27AC7-3972-477F-81C4-634D92C82017}"/>
                  </a:ext>
                </a:extLst>
              </p:cNvPr>
              <p:cNvGrpSpPr/>
              <p:nvPr/>
            </p:nvGrpSpPr>
            <p:grpSpPr>
              <a:xfrm>
                <a:off x="94956" y="2180046"/>
                <a:ext cx="6643084" cy="4609721"/>
                <a:chOff x="94956" y="1392969"/>
                <a:chExt cx="6643084" cy="4609721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BC8ED825-573D-43C1-AF03-12606B1954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7472"/>
                <a:stretch/>
              </p:blipFill>
              <p:spPr>
                <a:xfrm>
                  <a:off x="94956" y="2997308"/>
                  <a:ext cx="6643084" cy="3005382"/>
                </a:xfrm>
                <a:prstGeom prst="rect">
                  <a:avLst/>
                </a:prstGeom>
              </p:spPr>
            </p:pic>
            <p:pic>
              <p:nvPicPr>
                <p:cNvPr id="9" name="Picture 2" descr="C:\Users\hp\Desktop\fotos\Νέος φάκελος\DSC05209.jpg">
                  <a:extLst>
                    <a:ext uri="{FF2B5EF4-FFF2-40B4-BE49-F238E27FC236}">
                      <a16:creationId xmlns:a16="http://schemas.microsoft.com/office/drawing/2014/main" id="{827A0658-A225-4304-8105-3068338DE81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/>
                <a:srcRect r="3105" b="4248"/>
                <a:stretch/>
              </p:blipFill>
              <p:spPr bwMode="auto">
                <a:xfrm>
                  <a:off x="2838594" y="1392969"/>
                  <a:ext cx="2413365" cy="1804623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1EB0B6B6-EAE4-4A5E-96F4-57D08F22D5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5400000">
                  <a:off x="1030439" y="1382974"/>
                  <a:ext cx="1556312" cy="2077555"/>
                </a:xfrm>
                <a:prstGeom prst="rect">
                  <a:avLst/>
                </a:prstGeom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A31B4F8-9023-4524-B5D4-C14237BF6423}"/>
                    </a:ext>
                  </a:extLst>
                </p:cNvPr>
                <p:cNvSpPr txBox="1"/>
                <p:nvPr/>
              </p:nvSpPr>
              <p:spPr>
                <a:xfrm>
                  <a:off x="628377" y="3268713"/>
                  <a:ext cx="585344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400" dirty="0"/>
                    <a:t>Φάσμα </a:t>
                  </a:r>
                  <a:r>
                    <a:rPr lang="en-US" sz="1400" dirty="0"/>
                    <a:t>Raman</a:t>
                  </a:r>
                  <a:r>
                    <a:rPr lang="el-GR" sz="1400" dirty="0"/>
                    <a:t> για δείγμα λίθου από το Γεφύρι του Σπανού στα Γρεβενά</a:t>
                  </a: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EBBEE26-9648-4FBE-BBC4-350E8C26D54B}"/>
                  </a:ext>
                </a:extLst>
              </p:cNvPr>
              <p:cNvSpPr txBox="1"/>
              <p:nvPr/>
            </p:nvSpPr>
            <p:spPr>
              <a:xfrm>
                <a:off x="2470622" y="5876669"/>
                <a:ext cx="496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Mn</a:t>
                </a:r>
                <a:endParaRPr lang="el-GR" sz="1400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DCDFE82-84F3-4991-94EA-10FD5E20DD4B}"/>
                  </a:ext>
                </a:extLst>
              </p:cNvPr>
              <p:cNvSpPr txBox="1"/>
              <p:nvPr/>
            </p:nvSpPr>
            <p:spPr>
              <a:xfrm>
                <a:off x="3420573" y="5519421"/>
                <a:ext cx="6696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CaCO</a:t>
                </a:r>
                <a:r>
                  <a:rPr lang="en-US" sz="1400" baseline="-25000" dirty="0"/>
                  <a:t>3</a:t>
                </a:r>
                <a:endParaRPr lang="el-GR" sz="1400" baseline="-25000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2451788-182E-440F-B6BD-733DBCC2AD24}"/>
                  </a:ext>
                </a:extLst>
              </p:cNvPr>
              <p:cNvSpPr txBox="1"/>
              <p:nvPr/>
            </p:nvSpPr>
            <p:spPr>
              <a:xfrm>
                <a:off x="5657635" y="5233721"/>
                <a:ext cx="6696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SiO</a:t>
                </a:r>
                <a:r>
                  <a:rPr lang="en-US" sz="1400" baseline="-25000" dirty="0"/>
                  <a:t>2</a:t>
                </a:r>
                <a:endParaRPr lang="el-GR" sz="1400" baseline="-25000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8F35233-2156-4B70-8055-857B0F064A46}"/>
                  </a:ext>
                </a:extLst>
              </p:cNvPr>
              <p:cNvSpPr txBox="1"/>
              <p:nvPr/>
            </p:nvSpPr>
            <p:spPr>
              <a:xfrm>
                <a:off x="6245933" y="5264595"/>
                <a:ext cx="6696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CaCO</a:t>
                </a:r>
                <a:r>
                  <a:rPr lang="en-US" sz="1400" baseline="-25000" dirty="0"/>
                  <a:t>3</a:t>
                </a:r>
                <a:endParaRPr lang="el-GR" sz="1400" baseline="-25000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86E3448-1EF1-4419-B9BC-07CC3791B693}"/>
                  </a:ext>
                </a:extLst>
              </p:cNvPr>
              <p:cNvSpPr txBox="1"/>
              <p:nvPr/>
            </p:nvSpPr>
            <p:spPr>
              <a:xfrm>
                <a:off x="4656898" y="5862069"/>
                <a:ext cx="6696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CaCO</a:t>
                </a:r>
                <a:r>
                  <a:rPr lang="en-US" sz="1400" baseline="-25000" dirty="0"/>
                  <a:t>3</a:t>
                </a:r>
                <a:endParaRPr lang="el-GR" sz="1400" baseline="-25000" dirty="0"/>
              </a:p>
            </p:txBody>
          </p:sp>
        </p:grpSp>
      </p:grp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2A8B658-7C5A-444D-AA2F-6CA09B806A35}"/>
              </a:ext>
            </a:extLst>
          </p:cNvPr>
          <p:cNvSpPr/>
          <p:nvPr/>
        </p:nvSpPr>
        <p:spPr>
          <a:xfrm rot="8812938">
            <a:off x="5777497" y="4404144"/>
            <a:ext cx="694563" cy="4314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1F3F2D5-385D-49D7-A723-03D12F74A505}"/>
              </a:ext>
            </a:extLst>
          </p:cNvPr>
          <p:cNvSpPr/>
          <p:nvPr/>
        </p:nvSpPr>
        <p:spPr>
          <a:xfrm>
            <a:off x="6580763" y="3941399"/>
            <a:ext cx="1226040" cy="800870"/>
          </a:xfrm>
          <a:prstGeom prst="ellipse">
            <a:avLst/>
          </a:prstGeom>
          <a:solidFill>
            <a:srgbClr val="15EB39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dirty="0"/>
              <a:t>ορυκτά</a:t>
            </a:r>
            <a:endParaRPr lang="el-GR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606EA64F-BA47-4405-9811-A0B908EA5FB9}"/>
              </a:ext>
            </a:extLst>
          </p:cNvPr>
          <p:cNvSpPr/>
          <p:nvPr/>
        </p:nvSpPr>
        <p:spPr>
          <a:xfrm>
            <a:off x="6158655" y="3026646"/>
            <a:ext cx="1452102" cy="800870"/>
          </a:xfrm>
          <a:prstGeom prst="ellipse">
            <a:avLst/>
          </a:prstGeom>
          <a:solidFill>
            <a:srgbClr val="15EB39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dirty="0"/>
              <a:t>βερνίκια</a:t>
            </a:r>
            <a:endParaRPr lang="el-GR" dirty="0"/>
          </a:p>
        </p:txBody>
      </p:sp>
      <p:pic>
        <p:nvPicPr>
          <p:cNvPr id="34" name="Εικόνα 4">
            <a:extLst>
              <a:ext uri="{FF2B5EF4-FFF2-40B4-BE49-F238E27FC236}">
                <a16:creationId xmlns:a16="http://schemas.microsoft.com/office/drawing/2014/main" id="{48BAC36A-9DAD-44B7-AC9A-2D5E94F748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984" b="24992"/>
          <a:stretch/>
        </p:blipFill>
        <p:spPr>
          <a:xfrm>
            <a:off x="69869" y="6283397"/>
            <a:ext cx="1525415" cy="529187"/>
          </a:xfrm>
          <a:prstGeom prst="rect">
            <a:avLst/>
          </a:prstGeom>
        </p:spPr>
      </p:pic>
      <p:pic>
        <p:nvPicPr>
          <p:cNvPr id="35" name="Εικόνα 8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309F0456-AD95-4B5F-957C-7D4084A84B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900" y="6227643"/>
            <a:ext cx="2321632" cy="5663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7FA5921-FB88-444F-AA6E-B1E6256244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1624" y="0"/>
            <a:ext cx="1440376" cy="77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4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  <p:bldP spid="24" grpId="0" animBg="1"/>
      <p:bldP spid="53" grpId="0" animBg="1"/>
      <p:bldP spid="54" grpId="0" animBg="1"/>
      <p:bldP spid="55" grpId="0" animBg="1"/>
      <p:bldP spid="57" grpId="0" animBg="1"/>
      <p:bldP spid="58" grpId="0" animBg="1"/>
      <p:bldP spid="56" grpId="0" animBg="1"/>
      <p:bldP spid="15" grpId="0" animBg="1"/>
      <p:bldP spid="51" grpId="0" animBg="1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08EC08B-F25E-4F19-8BC9-C915E2FDC5EE}"/>
              </a:ext>
            </a:extLst>
          </p:cNvPr>
          <p:cNvGrpSpPr/>
          <p:nvPr/>
        </p:nvGrpSpPr>
        <p:grpSpPr>
          <a:xfrm>
            <a:off x="0" y="0"/>
            <a:ext cx="4565766" cy="3648569"/>
            <a:chOff x="0" y="0"/>
            <a:chExt cx="4565766" cy="36485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938EBB-0494-4B41-8FAE-0EE499B98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229" t="42400"/>
            <a:stretch/>
          </p:blipFill>
          <p:spPr>
            <a:xfrm>
              <a:off x="0" y="0"/>
              <a:ext cx="4565766" cy="364856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B273C06-D03E-4178-A3CD-1784560182C4}"/>
                </a:ext>
              </a:extLst>
            </p:cNvPr>
            <p:cNvSpPr/>
            <p:nvPr/>
          </p:nvSpPr>
          <p:spPr>
            <a:xfrm>
              <a:off x="717630" y="1145893"/>
              <a:ext cx="2650603" cy="919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DD4A4B7-1720-4212-98CE-5B6E1C28CA10}"/>
              </a:ext>
            </a:extLst>
          </p:cNvPr>
          <p:cNvSpPr txBox="1"/>
          <p:nvPr/>
        </p:nvSpPr>
        <p:spPr>
          <a:xfrm>
            <a:off x="7626236" y="853505"/>
            <a:ext cx="4570824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l-GR" sz="3200" b="1" dirty="0"/>
              <a:t>Φασματοσκοπία </a:t>
            </a:r>
            <a:r>
              <a:rPr lang="en-GB" sz="3200" b="1" dirty="0"/>
              <a:t>Raman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0A293C-F9CE-41B8-99F2-54C02C9E800E}"/>
              </a:ext>
            </a:extLst>
          </p:cNvPr>
          <p:cNvGrpSpPr/>
          <p:nvPr/>
        </p:nvGrpSpPr>
        <p:grpSpPr>
          <a:xfrm>
            <a:off x="5702357" y="2714516"/>
            <a:ext cx="5049267" cy="3729499"/>
            <a:chOff x="5776201" y="2245489"/>
            <a:chExt cx="6009531" cy="45320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4542466-9095-492C-898F-828C75128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6201" y="2245489"/>
              <a:ext cx="6009531" cy="453201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C4A39A-AEFB-46C9-A550-93CDA9DEDBD1}"/>
                </a:ext>
              </a:extLst>
            </p:cNvPr>
            <p:cNvSpPr txBox="1"/>
            <p:nvPr/>
          </p:nvSpPr>
          <p:spPr>
            <a:xfrm>
              <a:off x="7121041" y="3759322"/>
              <a:ext cx="101426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sz="1200" dirty="0" err="1"/>
                <a:t>Κιννάβαρι</a:t>
              </a:r>
              <a:r>
                <a:rPr lang="el-GR" sz="1200" dirty="0"/>
                <a:t> (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HgS</a:t>
              </a:r>
              <a:r>
                <a:rPr lang="el-GR" sz="12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)</a:t>
              </a:r>
              <a:endParaRPr lang="el-GR" sz="1200" dirty="0"/>
            </a:p>
          </p:txBody>
        </p:sp>
      </p:grpSp>
      <p:pic>
        <p:nvPicPr>
          <p:cNvPr id="11" name="Εικόνα 4">
            <a:extLst>
              <a:ext uri="{FF2B5EF4-FFF2-40B4-BE49-F238E27FC236}">
                <a16:creationId xmlns:a16="http://schemas.microsoft.com/office/drawing/2014/main" id="{227C4B85-24F3-4484-BDBF-F220AB9962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84" b="24992"/>
          <a:stretch/>
        </p:blipFill>
        <p:spPr>
          <a:xfrm>
            <a:off x="69869" y="6283397"/>
            <a:ext cx="1525415" cy="529187"/>
          </a:xfrm>
          <a:prstGeom prst="rect">
            <a:avLst/>
          </a:prstGeom>
        </p:spPr>
      </p:pic>
      <p:pic>
        <p:nvPicPr>
          <p:cNvPr id="12" name="Εικόνα 8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45C39A9D-6328-42FC-9200-4D6B747589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900" y="6227643"/>
            <a:ext cx="2321632" cy="5663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2C06DE-C0C3-446C-8B26-DB574AAAED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1624" y="0"/>
            <a:ext cx="1440376" cy="7721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AA21C05-D365-45D0-B39F-6754151BF706}"/>
              </a:ext>
            </a:extLst>
          </p:cNvPr>
          <p:cNvSpPr txBox="1"/>
          <p:nvPr/>
        </p:nvSpPr>
        <p:spPr>
          <a:xfrm>
            <a:off x="6289393" y="1732299"/>
            <a:ext cx="568973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l-GR" dirty="0"/>
              <a:t>Μεταβυζαντινή εικόνα της Παναγίας της Οδηγήτριας </a:t>
            </a:r>
            <a:r>
              <a:rPr lang="el-GR" dirty="0" err="1"/>
              <a:t>Άβελ</a:t>
            </a:r>
            <a:r>
              <a:rPr lang="el-GR" dirty="0"/>
              <a:t> από την Ιερή Μονή </a:t>
            </a:r>
            <a:r>
              <a:rPr lang="el-GR" dirty="0" err="1"/>
              <a:t>Άβελ</a:t>
            </a:r>
            <a:r>
              <a:rPr lang="el-GR" dirty="0"/>
              <a:t> του </a:t>
            </a:r>
            <a:r>
              <a:rPr lang="el-GR" dirty="0" err="1"/>
              <a:t>Πωγωνίου</a:t>
            </a:r>
            <a:r>
              <a:rPr lang="el-GR" dirty="0"/>
              <a:t> (</a:t>
            </a:r>
            <a:r>
              <a:rPr lang="el-GR" dirty="0" err="1"/>
              <a:t>Βήσσανης</a:t>
            </a:r>
            <a:r>
              <a:rPr lang="el-GR" dirty="0"/>
              <a:t>) </a:t>
            </a:r>
          </a:p>
          <a:p>
            <a:pPr algn="just"/>
            <a:r>
              <a:rPr lang="el-GR" dirty="0"/>
              <a:t>(περί το 1800 μΧ) (ΟΑ7 – κόκκινος χιτώνας Χριστού)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BB8380-CD0F-4EF2-BFBC-EEBFC481EE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5177" y="1554930"/>
            <a:ext cx="4077180" cy="501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0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672F1EA-938D-489C-AE2A-A0C3B3C40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29" t="42400"/>
          <a:stretch/>
        </p:blipFill>
        <p:spPr>
          <a:xfrm>
            <a:off x="0" y="0"/>
            <a:ext cx="4565766" cy="3648569"/>
          </a:xfrm>
          <a:prstGeom prst="rect">
            <a:avLst/>
          </a:prstGeom>
        </p:spPr>
      </p:pic>
      <p:graphicFrame>
        <p:nvGraphicFramePr>
          <p:cNvPr id="11" name="TextBox 4">
            <a:extLst>
              <a:ext uri="{FF2B5EF4-FFF2-40B4-BE49-F238E27FC236}">
                <a16:creationId xmlns:a16="http://schemas.microsoft.com/office/drawing/2014/main" id="{100E3136-8447-4501-98C8-5331725B06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4564421"/>
              </p:ext>
            </p:extLst>
          </p:nvPr>
        </p:nvGraphicFramePr>
        <p:xfrm>
          <a:off x="162044" y="2129741"/>
          <a:ext cx="6332652" cy="4670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D583397C-59FF-475E-A9DD-BBADC569B8A3}"/>
              </a:ext>
            </a:extLst>
          </p:cNvPr>
          <p:cNvSpPr/>
          <p:nvPr/>
        </p:nvSpPr>
        <p:spPr>
          <a:xfrm>
            <a:off x="474562" y="486137"/>
            <a:ext cx="3345084" cy="1585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600" dirty="0">
                <a:solidFill>
                  <a:schemeClr val="tx1"/>
                </a:solidFill>
              </a:rPr>
              <a:t>Οπτική μικροσκοπία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F6F3E8-F23F-44C7-8D61-97095AE743AA}"/>
              </a:ext>
            </a:extLst>
          </p:cNvPr>
          <p:cNvGrpSpPr/>
          <p:nvPr/>
        </p:nvGrpSpPr>
        <p:grpSpPr>
          <a:xfrm>
            <a:off x="6685011" y="778991"/>
            <a:ext cx="5344945" cy="5275257"/>
            <a:chOff x="6685011" y="413231"/>
            <a:chExt cx="5344945" cy="52752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D00669F-1E83-428C-8E5A-B154404C4493}"/>
                </a:ext>
              </a:extLst>
            </p:cNvPr>
            <p:cNvGrpSpPr/>
            <p:nvPr/>
          </p:nvGrpSpPr>
          <p:grpSpPr>
            <a:xfrm>
              <a:off x="6685011" y="782563"/>
              <a:ext cx="5344945" cy="4905925"/>
              <a:chOff x="1567058" y="19463957"/>
              <a:chExt cx="5934992" cy="560619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3FE4710-3095-4B9C-B4E2-B7F9D7D42E0E}"/>
                  </a:ext>
                </a:extLst>
              </p:cNvPr>
              <p:cNvSpPr txBox="1"/>
              <p:nvPr/>
            </p:nvSpPr>
            <p:spPr>
              <a:xfrm>
                <a:off x="1567058" y="24331487"/>
                <a:ext cx="593499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l-GR" sz="1400" dirty="0" err="1"/>
                  <a:t>Μικροδομική</a:t>
                </a:r>
                <a:r>
                  <a:rPr lang="el-GR" sz="1400" dirty="0"/>
                  <a:t> απεικόνιση κονιάματος πλήρωσης ρωγμών μέσω </a:t>
                </a:r>
                <a:r>
                  <a:rPr lang="en-US" sz="1400" dirty="0"/>
                  <a:t>SEM </a:t>
                </a:r>
                <a:r>
                  <a:rPr lang="el-GR" sz="1400" dirty="0"/>
                  <a:t>και </a:t>
                </a:r>
                <a:r>
                  <a:rPr lang="en-US" sz="1400" dirty="0"/>
                  <a:t>EDX</a:t>
                </a:r>
                <a:r>
                  <a:rPr lang="el-GR" sz="1400" dirty="0"/>
                  <a:t> στοιχειακή ανάλυση για τοιχογραφίες από το διατηρητέο Σπίτι </a:t>
                </a:r>
                <a:r>
                  <a:rPr lang="el-GR" sz="1400" dirty="0" err="1"/>
                  <a:t>Πλακίδα</a:t>
                </a:r>
                <a:r>
                  <a:rPr lang="el-GR" sz="1400" dirty="0"/>
                  <a:t> στο Κουκούλι </a:t>
                </a:r>
                <a:r>
                  <a:rPr lang="el-GR" sz="1400" dirty="0" err="1"/>
                  <a:t>Ζαγορίου</a:t>
                </a:r>
                <a:r>
                  <a:rPr lang="el-GR" sz="1400" dirty="0"/>
                  <a:t>     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13B612E-07D1-40E4-A31F-59E95010E2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11187"/>
              <a:stretch/>
            </p:blipFill>
            <p:spPr>
              <a:xfrm>
                <a:off x="1567058" y="19463957"/>
                <a:ext cx="5934991" cy="4812972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7D1B96-4760-48FB-A0A9-65808640C37B}"/>
                </a:ext>
              </a:extLst>
            </p:cNvPr>
            <p:cNvSpPr txBox="1"/>
            <p:nvPr/>
          </p:nvSpPr>
          <p:spPr>
            <a:xfrm>
              <a:off x="6685011" y="413231"/>
              <a:ext cx="534494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600" dirty="0" err="1"/>
                <a:t>Thermo</a:t>
              </a:r>
              <a:r>
                <a:rPr lang="el-GR" sz="1600" dirty="0"/>
                <a:t> </a:t>
              </a:r>
              <a:r>
                <a:rPr lang="el-GR" sz="1600" dirty="0" err="1"/>
                <a:t>Fisher</a:t>
              </a:r>
              <a:r>
                <a:rPr lang="el-GR" sz="1600" dirty="0"/>
                <a:t> Scientific Ηλεκτρονικό Μικροσκόπιο Σάρωσης</a:t>
              </a:r>
            </a:p>
          </p:txBody>
        </p:sp>
      </p:grpSp>
      <p:pic>
        <p:nvPicPr>
          <p:cNvPr id="13" name="Εικόνα 4">
            <a:extLst>
              <a:ext uri="{FF2B5EF4-FFF2-40B4-BE49-F238E27FC236}">
                <a16:creationId xmlns:a16="http://schemas.microsoft.com/office/drawing/2014/main" id="{B2C5359B-0436-4A71-8521-1EA15D96221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4984" b="24992"/>
          <a:stretch/>
        </p:blipFill>
        <p:spPr>
          <a:xfrm>
            <a:off x="69869" y="6283397"/>
            <a:ext cx="1525415" cy="529187"/>
          </a:xfrm>
          <a:prstGeom prst="rect">
            <a:avLst/>
          </a:prstGeom>
        </p:spPr>
      </p:pic>
      <p:pic>
        <p:nvPicPr>
          <p:cNvPr id="15" name="Εικόνα 8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404196CE-D4B5-4F9F-8E29-A558AB8711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900" y="6227643"/>
            <a:ext cx="2321632" cy="5663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E4C035-AE6A-48E9-A98C-F0781E79D8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51624" y="0"/>
            <a:ext cx="1440376" cy="77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7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633</Words>
  <Application>Microsoft Office PowerPoint</Application>
  <PresentationFormat>Widescreen</PresentationFormat>
  <Paragraphs>120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Georgia</vt:lpstr>
      <vt:lpstr>Wingdings</vt:lpstr>
      <vt:lpstr>Office Theme</vt:lpstr>
      <vt:lpstr>PowerPoint Presentation</vt:lpstr>
      <vt:lpstr>PowerPoint Presentation</vt:lpstr>
      <vt:lpstr>PowerPoint Presentation</vt:lpstr>
      <vt:lpstr>Εγκαταστάσεις δοκιμών - Εξοπλισμός - Υποδομές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Σας ευχαριστώ για την προσοχή σας…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Mariliza Kouli</dc:creator>
  <cp:lastModifiedBy>Mariliza Kouli</cp:lastModifiedBy>
  <cp:revision>12</cp:revision>
  <dcterms:created xsi:type="dcterms:W3CDTF">2022-02-16T10:01:20Z</dcterms:created>
  <dcterms:modified xsi:type="dcterms:W3CDTF">2022-02-28T12:57:26Z</dcterms:modified>
</cp:coreProperties>
</file>